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389" r:id="rId2"/>
    <p:sldId id="377" r:id="rId3"/>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24282B"/>
        </a:solidFill>
        <a:effectLst/>
        <a:uFillTx/>
        <a:latin typeface="Proxima Nova Medium"/>
        <a:ea typeface="Proxima Nova Medium"/>
        <a:cs typeface="Proxima Nova Medium"/>
        <a:sym typeface="Proxima Nova Medium"/>
      </a:defRPr>
    </a:lvl1pPr>
    <a:lvl2pPr marL="0" marR="0" indent="228600" algn="ctr" defTabSz="8255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24282B"/>
        </a:solidFill>
        <a:effectLst/>
        <a:uFillTx/>
        <a:latin typeface="Proxima Nova Medium"/>
        <a:ea typeface="Proxima Nova Medium"/>
        <a:cs typeface="Proxima Nova Medium"/>
        <a:sym typeface="Proxima Nova Medium"/>
      </a:defRPr>
    </a:lvl2pPr>
    <a:lvl3pPr marL="0" marR="0" indent="457200" algn="ctr" defTabSz="8255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24282B"/>
        </a:solidFill>
        <a:effectLst/>
        <a:uFillTx/>
        <a:latin typeface="Proxima Nova Medium"/>
        <a:ea typeface="Proxima Nova Medium"/>
        <a:cs typeface="Proxima Nova Medium"/>
        <a:sym typeface="Proxima Nova Medium"/>
      </a:defRPr>
    </a:lvl3pPr>
    <a:lvl4pPr marL="0" marR="0" indent="685800" algn="ctr" defTabSz="8255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24282B"/>
        </a:solidFill>
        <a:effectLst/>
        <a:uFillTx/>
        <a:latin typeface="Proxima Nova Medium"/>
        <a:ea typeface="Proxima Nova Medium"/>
        <a:cs typeface="Proxima Nova Medium"/>
        <a:sym typeface="Proxima Nova Medium"/>
      </a:defRPr>
    </a:lvl4pPr>
    <a:lvl5pPr marL="0" marR="0" indent="914400" algn="ctr" defTabSz="8255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24282B"/>
        </a:solidFill>
        <a:effectLst/>
        <a:uFillTx/>
        <a:latin typeface="Proxima Nova Medium"/>
        <a:ea typeface="Proxima Nova Medium"/>
        <a:cs typeface="Proxima Nova Medium"/>
        <a:sym typeface="Proxima Nova Medium"/>
      </a:defRPr>
    </a:lvl5pPr>
    <a:lvl6pPr marL="0" marR="0" indent="1143000" algn="ctr" defTabSz="8255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24282B"/>
        </a:solidFill>
        <a:effectLst/>
        <a:uFillTx/>
        <a:latin typeface="Proxima Nova Medium"/>
        <a:ea typeface="Proxima Nova Medium"/>
        <a:cs typeface="Proxima Nova Medium"/>
        <a:sym typeface="Proxima Nova Medium"/>
      </a:defRPr>
    </a:lvl6pPr>
    <a:lvl7pPr marL="0" marR="0" indent="1371600" algn="ctr" defTabSz="8255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24282B"/>
        </a:solidFill>
        <a:effectLst/>
        <a:uFillTx/>
        <a:latin typeface="Proxima Nova Medium"/>
        <a:ea typeface="Proxima Nova Medium"/>
        <a:cs typeface="Proxima Nova Medium"/>
        <a:sym typeface="Proxima Nova Medium"/>
      </a:defRPr>
    </a:lvl7pPr>
    <a:lvl8pPr marL="0" marR="0" indent="1600200" algn="ctr" defTabSz="8255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24282B"/>
        </a:solidFill>
        <a:effectLst/>
        <a:uFillTx/>
        <a:latin typeface="Proxima Nova Medium"/>
        <a:ea typeface="Proxima Nova Medium"/>
        <a:cs typeface="Proxima Nova Medium"/>
        <a:sym typeface="Proxima Nova Medium"/>
      </a:defRPr>
    </a:lvl8pPr>
    <a:lvl9pPr marL="0" marR="0" indent="1828800" algn="ctr" defTabSz="8255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24282B"/>
        </a:solidFill>
        <a:effectLst/>
        <a:uFillTx/>
        <a:latin typeface="Proxima Nova Medium"/>
        <a:ea typeface="Proxima Nova Medium"/>
        <a:cs typeface="Proxima Nova Medium"/>
        <a:sym typeface="Proxima Nova Medium"/>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51618"/>
    <a:srgbClr val="24282B"/>
    <a:srgbClr val="A07933"/>
    <a:srgbClr val="B5A89C"/>
    <a:srgbClr val="AF170F"/>
    <a:srgbClr val="203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71"/>
    <p:restoredTop sz="94473"/>
  </p:normalViewPr>
  <p:slideViewPr>
    <p:cSldViewPr snapToGrid="0" snapToObjects="1">
      <p:cViewPr varScale="1">
        <p:scale>
          <a:sx n="53" d="100"/>
          <a:sy n="53" d="100"/>
        </p:scale>
        <p:origin x="89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87F3FB33-4981-387C-9EF0-C11F20F1C2D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F15E34B6-0091-8B1A-1A90-CAEF8856333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19E0B3D-9706-4046-8120-7DCE01EC311B}" type="datetimeFigureOut">
              <a:rPr lang="fr-FR" smtClean="0"/>
              <a:t>14/03/2023</a:t>
            </a:fld>
            <a:endParaRPr lang="fr-FR"/>
          </a:p>
        </p:txBody>
      </p:sp>
      <p:sp>
        <p:nvSpPr>
          <p:cNvPr id="4" name="Espace réservé du pied de page 3">
            <a:extLst>
              <a:ext uri="{FF2B5EF4-FFF2-40B4-BE49-F238E27FC236}">
                <a16:creationId xmlns:a16="http://schemas.microsoft.com/office/drawing/2014/main" id="{C75F4AE3-7FBF-E6EB-6817-233AA266D07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30F58A17-B0B5-7FE8-8F4E-96DD7D95A58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6ABF1D-09F6-45B2-81CC-D8CB2AA3410D}" type="slidenum">
              <a:rPr lang="fr-FR" smtClean="0"/>
              <a:t>‹N°›</a:t>
            </a:fld>
            <a:endParaRPr lang="fr-FR"/>
          </a:p>
        </p:txBody>
      </p:sp>
    </p:spTree>
    <p:extLst>
      <p:ext uri="{BB962C8B-B14F-4D97-AF65-F5344CB8AC3E}">
        <p14:creationId xmlns:p14="http://schemas.microsoft.com/office/powerpoint/2010/main" val="114539626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76" name="Shape 676"/>
          <p:cNvSpPr>
            <a:spLocks noGrp="1" noRot="1" noChangeAspect="1"/>
          </p:cNvSpPr>
          <p:nvPr>
            <p:ph type="sldImg"/>
          </p:nvPr>
        </p:nvSpPr>
        <p:spPr>
          <a:xfrm>
            <a:off x="1143000" y="685800"/>
            <a:ext cx="4572000" cy="3429000"/>
          </a:xfrm>
          <a:prstGeom prst="rect">
            <a:avLst/>
          </a:prstGeom>
        </p:spPr>
        <p:txBody>
          <a:bodyPr/>
          <a:lstStyle/>
          <a:p>
            <a:endParaRPr/>
          </a:p>
        </p:txBody>
      </p:sp>
      <p:sp>
        <p:nvSpPr>
          <p:cNvPr id="677" name="Shape 67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hf sldNum="0" hdr="0" ftr="0" dt="0"/>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069882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Master_Empty">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003">
    <p:spTree>
      <p:nvGrpSpPr>
        <p:cNvPr id="1" name=""/>
        <p:cNvGrpSpPr/>
        <p:nvPr/>
      </p:nvGrpSpPr>
      <p:grpSpPr>
        <a:xfrm>
          <a:off x="0" y="0"/>
          <a:ext cx="0" cy="0"/>
          <a:chOff x="0" y="0"/>
          <a:chExt cx="0" cy="0"/>
        </a:xfrm>
      </p:grpSpPr>
      <p:sp>
        <p:nvSpPr>
          <p:cNvPr id="35" name="placeholder.jpg"/>
          <p:cNvSpPr>
            <a:spLocks noGrp="1"/>
          </p:cNvSpPr>
          <p:nvPr>
            <p:ph type="pic" sz="quarter" idx="13"/>
          </p:nvPr>
        </p:nvSpPr>
        <p:spPr>
          <a:xfrm>
            <a:off x="9271000" y="8026320"/>
            <a:ext cx="5842151" cy="3688231"/>
          </a:xfrm>
          <a:prstGeom prst="rect">
            <a:avLst/>
          </a:prstGeom>
          <a:blipFill>
            <a:blip r:embed="rId2"/>
            <a:stretch>
              <a:fillRect/>
            </a:stretch>
          </a:blipFill>
        </p:spPr>
        <p:txBody>
          <a:bodyPr lIns="91439" tIns="45719" rIns="91439" bIns="45719">
            <a:noAutofit/>
          </a:bodyPr>
          <a:lstStyle/>
          <a:p>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el &amp; Untertitel">
    <p:spTree>
      <p:nvGrpSpPr>
        <p:cNvPr id="1" name=""/>
        <p:cNvGrpSpPr/>
        <p:nvPr/>
      </p:nvGrpSpPr>
      <p:grpSpPr>
        <a:xfrm>
          <a:off x="0" y="0"/>
          <a:ext cx="0" cy="0"/>
          <a:chOff x="0" y="0"/>
          <a:chExt cx="0" cy="0"/>
        </a:xfrm>
      </p:grpSpPr>
      <p:sp>
        <p:nvSpPr>
          <p:cNvPr id="659" name="Titeltext"/>
          <p:cNvSpPr txBox="1">
            <a:spLocks noGrp="1"/>
          </p:cNvSpPr>
          <p:nvPr>
            <p:ph type="title"/>
          </p:nvPr>
        </p:nvSpPr>
        <p:spPr>
          <a:xfrm>
            <a:off x="2027039" y="2025848"/>
            <a:ext cx="20317222" cy="1782763"/>
          </a:xfrm>
          <a:prstGeom prst="rect">
            <a:avLst/>
          </a:prstGeom>
        </p:spPr>
        <p:txBody>
          <a:bodyPr lIns="0" tIns="0" rIns="0" bIns="0" anchor="t"/>
          <a:lstStyle>
            <a:lvl1pPr>
              <a:defRPr sz="11200" spc="560">
                <a:solidFill>
                  <a:srgbClr val="212121"/>
                </a:solidFill>
              </a:defRPr>
            </a:lvl1pPr>
          </a:lstStyle>
          <a:p>
            <a:r>
              <a:t>Titeltext</a:t>
            </a:r>
          </a:p>
        </p:txBody>
      </p:sp>
      <p:sp>
        <p:nvSpPr>
          <p:cNvPr id="660" name="Textebene 1…"/>
          <p:cNvSpPr txBox="1">
            <a:spLocks noGrp="1"/>
          </p:cNvSpPr>
          <p:nvPr>
            <p:ph type="body" sz="half" idx="1"/>
          </p:nvPr>
        </p:nvSpPr>
        <p:spPr>
          <a:xfrm>
            <a:off x="2027039" y="4577079"/>
            <a:ext cx="20317222" cy="5848133"/>
          </a:xfrm>
          <a:prstGeom prst="rect">
            <a:avLst/>
          </a:prstGeom>
        </p:spPr>
        <p:txBody>
          <a:bodyPr/>
          <a:lstStyle>
            <a:lvl1pPr algn="ctr">
              <a:lnSpc>
                <a:spcPct val="100000"/>
              </a:lnSpc>
              <a:defRPr sz="8400" b="1">
                <a:solidFill>
                  <a:srgbClr val="212121"/>
                </a:solidFill>
                <a:latin typeface="Helvetica"/>
                <a:ea typeface="Helvetica"/>
                <a:cs typeface="Helvetica"/>
                <a:sym typeface="Helvetica"/>
              </a:defRPr>
            </a:lvl1pPr>
            <a:lvl2pPr algn="ctr">
              <a:lnSpc>
                <a:spcPct val="100000"/>
              </a:lnSpc>
              <a:defRPr sz="2200" spc="110">
                <a:solidFill>
                  <a:srgbClr val="212121"/>
                </a:solidFill>
                <a:latin typeface="Montserrat"/>
                <a:ea typeface="Montserrat"/>
                <a:cs typeface="Montserrat"/>
                <a:sym typeface="Montserrat"/>
              </a:defRPr>
            </a:lvl2pPr>
            <a:lvl3pPr>
              <a:lnSpc>
                <a:spcPct val="100000"/>
              </a:lnSpc>
              <a:spcBef>
                <a:spcPts val="5900"/>
              </a:spcBef>
              <a:defRPr>
                <a:solidFill>
                  <a:srgbClr val="5E5E5E"/>
                </a:solidFill>
                <a:latin typeface="Montserrat Light"/>
                <a:ea typeface="Montserrat Light"/>
                <a:cs typeface="Montserrat Light"/>
                <a:sym typeface="Montserrat Light"/>
              </a:defRPr>
            </a:lvl3pPr>
            <a:lvl4pPr>
              <a:lnSpc>
                <a:spcPct val="100000"/>
              </a:lnSpc>
              <a:spcBef>
                <a:spcPts val="4500"/>
              </a:spcBef>
              <a:defRPr>
                <a:solidFill>
                  <a:srgbClr val="929292"/>
                </a:solidFill>
                <a:latin typeface="Proxima Nova Medium"/>
                <a:ea typeface="Proxima Nova Medium"/>
                <a:cs typeface="Proxima Nova Medium"/>
                <a:sym typeface="Proxima Nova Medium"/>
              </a:defRPr>
            </a:lvl4pPr>
            <a:lvl5pPr algn="ctr">
              <a:lnSpc>
                <a:spcPct val="100000"/>
              </a:lnSpc>
              <a:defRPr>
                <a:solidFill>
                  <a:srgbClr val="009193"/>
                </a:solidFill>
                <a:latin typeface="Proxima Nova Medium"/>
                <a:ea typeface="Proxima Nova Medium"/>
                <a:cs typeface="Proxima Nova Medium"/>
                <a:sym typeface="Proxima Nova Medium"/>
              </a:defRPr>
            </a:lvl5pPr>
          </a:lstStyle>
          <a:p>
            <a:r>
              <a:t>Textebene 1</a:t>
            </a:r>
          </a:p>
          <a:p>
            <a:pPr lvl="1"/>
            <a:r>
              <a:t>Textebene 2</a:t>
            </a:r>
          </a:p>
          <a:p>
            <a:pPr lvl="2"/>
            <a:r>
              <a:t>Textebene 3</a:t>
            </a:r>
          </a:p>
          <a:p>
            <a:pPr lvl="3"/>
            <a:r>
              <a:t>Textebene 4</a:t>
            </a:r>
          </a:p>
          <a:p>
            <a:pPr lvl="4"/>
            <a:r>
              <a:t>Textebene 5</a:t>
            </a:r>
          </a:p>
        </p:txBody>
      </p:sp>
      <p:sp>
        <p:nvSpPr>
          <p:cNvPr id="661" name="Foliennummer"/>
          <p:cNvSpPr txBox="1">
            <a:spLocks noGrp="1"/>
          </p:cNvSpPr>
          <p:nvPr>
            <p:ph type="sldNum" sz="quarter" idx="2"/>
          </p:nvPr>
        </p:nvSpPr>
        <p:spPr>
          <a:xfrm>
            <a:off x="21848960" y="12319000"/>
            <a:ext cx="460300" cy="533400"/>
          </a:xfrm>
          <a:prstGeom prst="rect">
            <a:avLst/>
          </a:prstGeom>
        </p:spPr>
        <p:txBody>
          <a:bodyPr wrap="none"/>
          <a:lstStyle>
            <a:lvl1pPr marL="0" indent="0" algn="l">
              <a:spcBef>
                <a:spcPts val="4500"/>
              </a:spcBef>
              <a:buSzTx/>
              <a:buNone/>
              <a:defRPr sz="2800">
                <a:solidFill>
                  <a:srgbClr val="797979"/>
                </a:solidFill>
                <a:latin typeface="Proxima Nova Medium"/>
                <a:ea typeface="Proxima Nova Medium"/>
                <a:cs typeface="Proxima Nova Medium"/>
                <a:sym typeface="Proxima Nova Medium"/>
              </a:defRPr>
            </a:lvl1p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el &amp; Untertitel">
    <p:spTree>
      <p:nvGrpSpPr>
        <p:cNvPr id="1" name=""/>
        <p:cNvGrpSpPr/>
        <p:nvPr/>
      </p:nvGrpSpPr>
      <p:grpSpPr>
        <a:xfrm>
          <a:off x="0" y="0"/>
          <a:ext cx="0" cy="0"/>
          <a:chOff x="0" y="0"/>
          <a:chExt cx="0" cy="0"/>
        </a:xfrm>
      </p:grpSpPr>
      <p:sp>
        <p:nvSpPr>
          <p:cNvPr id="668" name="Titeltext"/>
          <p:cNvSpPr txBox="1">
            <a:spLocks noGrp="1"/>
          </p:cNvSpPr>
          <p:nvPr>
            <p:ph type="title"/>
          </p:nvPr>
        </p:nvSpPr>
        <p:spPr>
          <a:xfrm>
            <a:off x="2027039" y="2025848"/>
            <a:ext cx="20317222" cy="1782763"/>
          </a:xfrm>
          <a:prstGeom prst="rect">
            <a:avLst/>
          </a:prstGeom>
        </p:spPr>
        <p:txBody>
          <a:bodyPr lIns="0" tIns="0" rIns="0" bIns="0" anchor="t"/>
          <a:lstStyle>
            <a:lvl1pPr>
              <a:defRPr sz="11200" spc="560">
                <a:solidFill>
                  <a:srgbClr val="212121"/>
                </a:solidFill>
              </a:defRPr>
            </a:lvl1pPr>
          </a:lstStyle>
          <a:p>
            <a:r>
              <a:t>Titeltext</a:t>
            </a:r>
          </a:p>
        </p:txBody>
      </p:sp>
      <p:sp>
        <p:nvSpPr>
          <p:cNvPr id="669" name="Textebene 1…"/>
          <p:cNvSpPr txBox="1">
            <a:spLocks noGrp="1"/>
          </p:cNvSpPr>
          <p:nvPr>
            <p:ph type="body" sz="half" idx="1"/>
          </p:nvPr>
        </p:nvSpPr>
        <p:spPr>
          <a:xfrm>
            <a:off x="2027039" y="4577079"/>
            <a:ext cx="20317222" cy="5848133"/>
          </a:xfrm>
          <a:prstGeom prst="rect">
            <a:avLst/>
          </a:prstGeom>
        </p:spPr>
        <p:txBody>
          <a:bodyPr/>
          <a:lstStyle>
            <a:lvl1pPr algn="ctr">
              <a:lnSpc>
                <a:spcPct val="100000"/>
              </a:lnSpc>
              <a:defRPr sz="8400" b="1">
                <a:solidFill>
                  <a:srgbClr val="212121"/>
                </a:solidFill>
                <a:latin typeface="Helvetica"/>
                <a:ea typeface="Helvetica"/>
                <a:cs typeface="Helvetica"/>
                <a:sym typeface="Helvetica"/>
              </a:defRPr>
            </a:lvl1pPr>
            <a:lvl2pPr algn="ctr">
              <a:lnSpc>
                <a:spcPct val="100000"/>
              </a:lnSpc>
              <a:defRPr sz="2200" spc="110">
                <a:solidFill>
                  <a:srgbClr val="212121"/>
                </a:solidFill>
                <a:latin typeface="Montserrat"/>
                <a:ea typeface="Montserrat"/>
                <a:cs typeface="Montserrat"/>
                <a:sym typeface="Montserrat"/>
              </a:defRPr>
            </a:lvl2pPr>
            <a:lvl3pPr>
              <a:lnSpc>
                <a:spcPct val="100000"/>
              </a:lnSpc>
              <a:spcBef>
                <a:spcPts val="5900"/>
              </a:spcBef>
              <a:defRPr>
                <a:solidFill>
                  <a:srgbClr val="5E5E5E"/>
                </a:solidFill>
                <a:latin typeface="Montserrat Light"/>
                <a:ea typeface="Montserrat Light"/>
                <a:cs typeface="Montserrat Light"/>
                <a:sym typeface="Montserrat Light"/>
              </a:defRPr>
            </a:lvl3pPr>
            <a:lvl4pPr>
              <a:lnSpc>
                <a:spcPct val="100000"/>
              </a:lnSpc>
              <a:spcBef>
                <a:spcPts val="4500"/>
              </a:spcBef>
              <a:defRPr>
                <a:solidFill>
                  <a:srgbClr val="929292"/>
                </a:solidFill>
                <a:latin typeface="Proxima Nova Medium"/>
                <a:ea typeface="Proxima Nova Medium"/>
                <a:cs typeface="Proxima Nova Medium"/>
                <a:sym typeface="Proxima Nova Medium"/>
              </a:defRPr>
            </a:lvl4pPr>
            <a:lvl5pPr algn="ctr">
              <a:lnSpc>
                <a:spcPct val="100000"/>
              </a:lnSpc>
              <a:defRPr>
                <a:solidFill>
                  <a:srgbClr val="009193"/>
                </a:solidFill>
                <a:latin typeface="Proxima Nova Medium"/>
                <a:ea typeface="Proxima Nova Medium"/>
                <a:cs typeface="Proxima Nova Medium"/>
                <a:sym typeface="Proxima Nova Medium"/>
              </a:defRPr>
            </a:lvl5pPr>
          </a:lstStyle>
          <a:p>
            <a:r>
              <a:t>Textebene 1</a:t>
            </a:r>
          </a:p>
          <a:p>
            <a:pPr lvl="1"/>
            <a:r>
              <a:t>Textebene 2</a:t>
            </a:r>
          </a:p>
          <a:p>
            <a:pPr lvl="2"/>
            <a:r>
              <a:t>Textebene 3</a:t>
            </a:r>
          </a:p>
          <a:p>
            <a:pPr lvl="3"/>
            <a:r>
              <a:t>Textebene 4</a:t>
            </a:r>
          </a:p>
          <a:p>
            <a:pPr lvl="4"/>
            <a:r>
              <a:t>Textebene 5</a:t>
            </a:r>
          </a:p>
        </p:txBody>
      </p:sp>
      <p:sp>
        <p:nvSpPr>
          <p:cNvPr id="670" name="Foliennummer"/>
          <p:cNvSpPr txBox="1">
            <a:spLocks noGrp="1"/>
          </p:cNvSpPr>
          <p:nvPr>
            <p:ph type="sldNum" sz="quarter" idx="2"/>
          </p:nvPr>
        </p:nvSpPr>
        <p:spPr>
          <a:xfrm>
            <a:off x="21848960" y="12319000"/>
            <a:ext cx="460300" cy="533400"/>
          </a:xfrm>
          <a:prstGeom prst="rect">
            <a:avLst/>
          </a:prstGeom>
        </p:spPr>
        <p:txBody>
          <a:bodyPr wrap="none"/>
          <a:lstStyle>
            <a:lvl1pPr marL="0" indent="0" algn="l">
              <a:spcBef>
                <a:spcPts val="4500"/>
              </a:spcBef>
              <a:buSzTx/>
              <a:buNone/>
              <a:defRPr sz="2800">
                <a:solidFill>
                  <a:srgbClr val="797979"/>
                </a:solidFill>
                <a:latin typeface="Proxima Nova Medium"/>
                <a:ea typeface="Proxima Nova Medium"/>
                <a:cs typeface="Proxima Nova Medium"/>
                <a:sym typeface="Proxima Nova Medium"/>
              </a:defRPr>
            </a:lvl1p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
          <p:cNvSpPr txBox="1"/>
          <p:nvPr userDrawn="1"/>
        </p:nvSpPr>
        <p:spPr>
          <a:xfrm>
            <a:off x="21243851" y="12418828"/>
            <a:ext cx="1870149" cy="4719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p>
            <a:pPr marL="419100" indent="-292100" algn="r">
              <a:buSzPct val="100000"/>
              <a:buChar char="-"/>
              <a:defRPr sz="2400">
                <a:latin typeface="+mn-lt"/>
                <a:ea typeface="+mn-ea"/>
                <a:cs typeface="+mn-cs"/>
                <a:sym typeface="Proxima Nova"/>
              </a:defRPr>
            </a:pPr>
            <a:fld id="{86CB4B4D-7CA3-9044-876B-883B54F8677D}" type="slidenum">
              <a:t>‹N°›</a:t>
            </a:fld>
            <a:r>
              <a:t>￼</a:t>
            </a:r>
          </a:p>
        </p:txBody>
      </p:sp>
      <p:sp>
        <p:nvSpPr>
          <p:cNvPr id="3" name="Titeltext"/>
          <p:cNvSpPr txBox="1">
            <a:spLocks noGrp="1"/>
          </p:cNvSpPr>
          <p:nvPr>
            <p:ph type="title"/>
          </p:nvPr>
        </p:nvSpPr>
        <p:spPr>
          <a:xfrm>
            <a:off x="730250" y="4749800"/>
            <a:ext cx="20828001" cy="4648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p>
            <a:r>
              <a:t>Titeltext</a:t>
            </a:r>
          </a:p>
        </p:txBody>
      </p:sp>
      <p:sp>
        <p:nvSpPr>
          <p:cNvPr id="4" name="Textebene 1…"/>
          <p:cNvSpPr txBox="1">
            <a:spLocks noGrp="1"/>
          </p:cNvSpPr>
          <p:nvPr>
            <p:ph type="body" idx="1"/>
          </p:nvPr>
        </p:nvSpPr>
        <p:spPr>
          <a:xfrm>
            <a:off x="1778000" y="7073900"/>
            <a:ext cx="20828000" cy="1587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Textebene 1</a:t>
            </a:r>
          </a:p>
          <a:p>
            <a:pPr lvl="1"/>
            <a:r>
              <a:t>Textebene 2</a:t>
            </a:r>
          </a:p>
          <a:p>
            <a:pPr lvl="2"/>
            <a:r>
              <a:t>Textebene 3</a:t>
            </a:r>
          </a:p>
          <a:p>
            <a:pPr lvl="3"/>
            <a:r>
              <a:t>Textebene 4</a:t>
            </a:r>
          </a:p>
          <a:p>
            <a:pPr lvl="4"/>
            <a:r>
              <a:t>Textebene 5</a:t>
            </a:r>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721" r:id="rId3"/>
    <p:sldLayoutId id="2147483722" r:id="rId4"/>
  </p:sldLayoutIdLst>
  <p:transition spd="med"/>
  <p:hf sldNum="0" hdr="0" ftr="0" dt="0"/>
  <p:txStyles>
    <p:titleStyle>
      <a:lvl1pPr marL="0" marR="0" indent="0" algn="l" defTabSz="825500" rtl="0" latinLnBrk="0">
        <a:lnSpc>
          <a:spcPct val="90000"/>
        </a:lnSpc>
        <a:spcBef>
          <a:spcPts val="0"/>
        </a:spcBef>
        <a:spcAft>
          <a:spcPts val="0"/>
        </a:spcAft>
        <a:buClrTx/>
        <a:buSzTx/>
        <a:buFontTx/>
        <a:buNone/>
        <a:tabLst/>
        <a:defRPr sz="7600" b="0" i="0" u="none" strike="noStrike" cap="none" spc="0" baseline="0">
          <a:ln>
            <a:noFill/>
          </a:ln>
          <a:solidFill>
            <a:srgbClr val="222222"/>
          </a:solidFill>
          <a:uFillTx/>
          <a:latin typeface="+mj-lt"/>
          <a:ea typeface="+mj-ea"/>
          <a:cs typeface="+mj-cs"/>
          <a:sym typeface="Proxima Nova Semibold"/>
        </a:defRPr>
      </a:lvl1pPr>
      <a:lvl2pPr marL="0" marR="0" indent="228600" algn="l" defTabSz="825500" rtl="0" latinLnBrk="0">
        <a:lnSpc>
          <a:spcPct val="90000"/>
        </a:lnSpc>
        <a:spcBef>
          <a:spcPts val="0"/>
        </a:spcBef>
        <a:spcAft>
          <a:spcPts val="0"/>
        </a:spcAft>
        <a:buClrTx/>
        <a:buSzTx/>
        <a:buFontTx/>
        <a:buNone/>
        <a:tabLst/>
        <a:defRPr sz="7600" b="0" i="0" u="none" strike="noStrike" cap="none" spc="0" baseline="0">
          <a:ln>
            <a:noFill/>
          </a:ln>
          <a:solidFill>
            <a:srgbClr val="222222"/>
          </a:solidFill>
          <a:uFillTx/>
          <a:latin typeface="+mj-lt"/>
          <a:ea typeface="+mj-ea"/>
          <a:cs typeface="+mj-cs"/>
          <a:sym typeface="Proxima Nova Semibold"/>
        </a:defRPr>
      </a:lvl2pPr>
      <a:lvl3pPr marL="0" marR="0" indent="457200" algn="l" defTabSz="825500" rtl="0" latinLnBrk="0">
        <a:lnSpc>
          <a:spcPct val="90000"/>
        </a:lnSpc>
        <a:spcBef>
          <a:spcPts val="0"/>
        </a:spcBef>
        <a:spcAft>
          <a:spcPts val="0"/>
        </a:spcAft>
        <a:buClrTx/>
        <a:buSzTx/>
        <a:buFontTx/>
        <a:buNone/>
        <a:tabLst/>
        <a:defRPr sz="7600" b="0" i="0" u="none" strike="noStrike" cap="none" spc="0" baseline="0">
          <a:ln>
            <a:noFill/>
          </a:ln>
          <a:solidFill>
            <a:srgbClr val="222222"/>
          </a:solidFill>
          <a:uFillTx/>
          <a:latin typeface="+mj-lt"/>
          <a:ea typeface="+mj-ea"/>
          <a:cs typeface="+mj-cs"/>
          <a:sym typeface="Proxima Nova Semibold"/>
        </a:defRPr>
      </a:lvl3pPr>
      <a:lvl4pPr marL="0" marR="0" indent="685800" algn="l" defTabSz="825500" rtl="0" latinLnBrk="0">
        <a:lnSpc>
          <a:spcPct val="90000"/>
        </a:lnSpc>
        <a:spcBef>
          <a:spcPts val="0"/>
        </a:spcBef>
        <a:spcAft>
          <a:spcPts val="0"/>
        </a:spcAft>
        <a:buClrTx/>
        <a:buSzTx/>
        <a:buFontTx/>
        <a:buNone/>
        <a:tabLst/>
        <a:defRPr sz="7600" b="0" i="0" u="none" strike="noStrike" cap="none" spc="0" baseline="0">
          <a:ln>
            <a:noFill/>
          </a:ln>
          <a:solidFill>
            <a:srgbClr val="222222"/>
          </a:solidFill>
          <a:uFillTx/>
          <a:latin typeface="+mj-lt"/>
          <a:ea typeface="+mj-ea"/>
          <a:cs typeface="+mj-cs"/>
          <a:sym typeface="Proxima Nova Semibold"/>
        </a:defRPr>
      </a:lvl4pPr>
      <a:lvl5pPr marL="0" marR="0" indent="914400" algn="l" defTabSz="825500" rtl="0" latinLnBrk="0">
        <a:lnSpc>
          <a:spcPct val="90000"/>
        </a:lnSpc>
        <a:spcBef>
          <a:spcPts val="0"/>
        </a:spcBef>
        <a:spcAft>
          <a:spcPts val="0"/>
        </a:spcAft>
        <a:buClrTx/>
        <a:buSzTx/>
        <a:buFontTx/>
        <a:buNone/>
        <a:tabLst/>
        <a:defRPr sz="7600" b="0" i="0" u="none" strike="noStrike" cap="none" spc="0" baseline="0">
          <a:ln>
            <a:noFill/>
          </a:ln>
          <a:solidFill>
            <a:srgbClr val="222222"/>
          </a:solidFill>
          <a:uFillTx/>
          <a:latin typeface="+mj-lt"/>
          <a:ea typeface="+mj-ea"/>
          <a:cs typeface="+mj-cs"/>
          <a:sym typeface="Proxima Nova Semibold"/>
        </a:defRPr>
      </a:lvl5pPr>
      <a:lvl6pPr marL="0" marR="0" indent="1143000" algn="l" defTabSz="825500" rtl="0" latinLnBrk="0">
        <a:lnSpc>
          <a:spcPct val="90000"/>
        </a:lnSpc>
        <a:spcBef>
          <a:spcPts val="0"/>
        </a:spcBef>
        <a:spcAft>
          <a:spcPts val="0"/>
        </a:spcAft>
        <a:buClrTx/>
        <a:buSzTx/>
        <a:buFontTx/>
        <a:buNone/>
        <a:tabLst/>
        <a:defRPr sz="7600" b="0" i="0" u="none" strike="noStrike" cap="none" spc="0" baseline="0">
          <a:ln>
            <a:noFill/>
          </a:ln>
          <a:solidFill>
            <a:srgbClr val="222222"/>
          </a:solidFill>
          <a:uFillTx/>
          <a:latin typeface="+mj-lt"/>
          <a:ea typeface="+mj-ea"/>
          <a:cs typeface="+mj-cs"/>
          <a:sym typeface="Proxima Nova Semibold"/>
        </a:defRPr>
      </a:lvl6pPr>
      <a:lvl7pPr marL="0" marR="0" indent="1371600" algn="l" defTabSz="825500" rtl="0" latinLnBrk="0">
        <a:lnSpc>
          <a:spcPct val="90000"/>
        </a:lnSpc>
        <a:spcBef>
          <a:spcPts val="0"/>
        </a:spcBef>
        <a:spcAft>
          <a:spcPts val="0"/>
        </a:spcAft>
        <a:buClrTx/>
        <a:buSzTx/>
        <a:buFontTx/>
        <a:buNone/>
        <a:tabLst/>
        <a:defRPr sz="7600" b="0" i="0" u="none" strike="noStrike" cap="none" spc="0" baseline="0">
          <a:ln>
            <a:noFill/>
          </a:ln>
          <a:solidFill>
            <a:srgbClr val="222222"/>
          </a:solidFill>
          <a:uFillTx/>
          <a:latin typeface="+mj-lt"/>
          <a:ea typeface="+mj-ea"/>
          <a:cs typeface="+mj-cs"/>
          <a:sym typeface="Proxima Nova Semibold"/>
        </a:defRPr>
      </a:lvl7pPr>
      <a:lvl8pPr marL="0" marR="0" indent="1600200" algn="l" defTabSz="825500" rtl="0" latinLnBrk="0">
        <a:lnSpc>
          <a:spcPct val="90000"/>
        </a:lnSpc>
        <a:spcBef>
          <a:spcPts val="0"/>
        </a:spcBef>
        <a:spcAft>
          <a:spcPts val="0"/>
        </a:spcAft>
        <a:buClrTx/>
        <a:buSzTx/>
        <a:buFontTx/>
        <a:buNone/>
        <a:tabLst/>
        <a:defRPr sz="7600" b="0" i="0" u="none" strike="noStrike" cap="none" spc="0" baseline="0">
          <a:ln>
            <a:noFill/>
          </a:ln>
          <a:solidFill>
            <a:srgbClr val="222222"/>
          </a:solidFill>
          <a:uFillTx/>
          <a:latin typeface="+mj-lt"/>
          <a:ea typeface="+mj-ea"/>
          <a:cs typeface="+mj-cs"/>
          <a:sym typeface="Proxima Nova Semibold"/>
        </a:defRPr>
      </a:lvl8pPr>
      <a:lvl9pPr marL="0" marR="0" indent="1828800" algn="l" defTabSz="825500" rtl="0" latinLnBrk="0">
        <a:lnSpc>
          <a:spcPct val="90000"/>
        </a:lnSpc>
        <a:spcBef>
          <a:spcPts val="0"/>
        </a:spcBef>
        <a:spcAft>
          <a:spcPts val="0"/>
        </a:spcAft>
        <a:buClrTx/>
        <a:buSzTx/>
        <a:buFontTx/>
        <a:buNone/>
        <a:tabLst/>
        <a:defRPr sz="7600" b="0" i="0" u="none" strike="noStrike" cap="none" spc="0" baseline="0">
          <a:ln>
            <a:noFill/>
          </a:ln>
          <a:solidFill>
            <a:srgbClr val="222222"/>
          </a:solidFill>
          <a:uFillTx/>
          <a:latin typeface="+mj-lt"/>
          <a:ea typeface="+mj-ea"/>
          <a:cs typeface="+mj-cs"/>
          <a:sym typeface="Proxima Nova Semibold"/>
        </a:defRPr>
      </a:lvl9pPr>
    </p:titleStyle>
    <p:bodyStyle>
      <a:lvl1pPr marL="0" marR="0" indent="0" algn="l" defTabSz="825500" rtl="0" latinLnBrk="0">
        <a:lnSpc>
          <a:spcPct val="120000"/>
        </a:lnSpc>
        <a:spcBef>
          <a:spcPts val="0"/>
        </a:spcBef>
        <a:spcAft>
          <a:spcPts val="0"/>
        </a:spcAft>
        <a:buClrTx/>
        <a:buSzTx/>
        <a:buFontTx/>
        <a:buNone/>
        <a:tabLst/>
        <a:defRPr sz="3000" b="0" i="0" u="none" strike="noStrike" cap="none" spc="0" baseline="0">
          <a:ln>
            <a:noFill/>
          </a:ln>
          <a:solidFill>
            <a:srgbClr val="222222"/>
          </a:solidFill>
          <a:uFillTx/>
          <a:latin typeface="+mn-lt"/>
          <a:ea typeface="+mn-ea"/>
          <a:cs typeface="+mn-cs"/>
          <a:sym typeface="Proxima Nova"/>
        </a:defRPr>
      </a:lvl1pPr>
      <a:lvl2pPr marL="0" marR="0" indent="228600" algn="l" defTabSz="825500" rtl="0" latinLnBrk="0">
        <a:lnSpc>
          <a:spcPct val="120000"/>
        </a:lnSpc>
        <a:spcBef>
          <a:spcPts val="0"/>
        </a:spcBef>
        <a:spcAft>
          <a:spcPts val="0"/>
        </a:spcAft>
        <a:buClrTx/>
        <a:buSzTx/>
        <a:buFontTx/>
        <a:buNone/>
        <a:tabLst/>
        <a:defRPr sz="3000" b="0" i="0" u="none" strike="noStrike" cap="none" spc="0" baseline="0">
          <a:ln>
            <a:noFill/>
          </a:ln>
          <a:solidFill>
            <a:srgbClr val="222222"/>
          </a:solidFill>
          <a:uFillTx/>
          <a:latin typeface="+mn-lt"/>
          <a:ea typeface="+mn-ea"/>
          <a:cs typeface="+mn-cs"/>
          <a:sym typeface="Proxima Nova"/>
        </a:defRPr>
      </a:lvl2pPr>
      <a:lvl3pPr marL="0" marR="0" indent="457200" algn="l" defTabSz="825500" rtl="0" latinLnBrk="0">
        <a:lnSpc>
          <a:spcPct val="120000"/>
        </a:lnSpc>
        <a:spcBef>
          <a:spcPts val="0"/>
        </a:spcBef>
        <a:spcAft>
          <a:spcPts val="0"/>
        </a:spcAft>
        <a:buClrTx/>
        <a:buSzTx/>
        <a:buFontTx/>
        <a:buNone/>
        <a:tabLst/>
        <a:defRPr sz="3000" b="0" i="0" u="none" strike="noStrike" cap="none" spc="0" baseline="0">
          <a:ln>
            <a:noFill/>
          </a:ln>
          <a:solidFill>
            <a:srgbClr val="222222"/>
          </a:solidFill>
          <a:uFillTx/>
          <a:latin typeface="+mn-lt"/>
          <a:ea typeface="+mn-ea"/>
          <a:cs typeface="+mn-cs"/>
          <a:sym typeface="Proxima Nova"/>
        </a:defRPr>
      </a:lvl3pPr>
      <a:lvl4pPr marL="0" marR="0" indent="685800" algn="l" defTabSz="825500" rtl="0" latinLnBrk="0">
        <a:lnSpc>
          <a:spcPct val="120000"/>
        </a:lnSpc>
        <a:spcBef>
          <a:spcPts val="0"/>
        </a:spcBef>
        <a:spcAft>
          <a:spcPts val="0"/>
        </a:spcAft>
        <a:buClrTx/>
        <a:buSzTx/>
        <a:buFontTx/>
        <a:buNone/>
        <a:tabLst/>
        <a:defRPr sz="3000" b="0" i="0" u="none" strike="noStrike" cap="none" spc="0" baseline="0">
          <a:ln>
            <a:noFill/>
          </a:ln>
          <a:solidFill>
            <a:srgbClr val="222222"/>
          </a:solidFill>
          <a:uFillTx/>
          <a:latin typeface="+mn-lt"/>
          <a:ea typeface="+mn-ea"/>
          <a:cs typeface="+mn-cs"/>
          <a:sym typeface="Proxima Nova"/>
        </a:defRPr>
      </a:lvl4pPr>
      <a:lvl5pPr marL="0" marR="0" indent="914400" algn="l" defTabSz="825500" rtl="0" latinLnBrk="0">
        <a:lnSpc>
          <a:spcPct val="120000"/>
        </a:lnSpc>
        <a:spcBef>
          <a:spcPts val="0"/>
        </a:spcBef>
        <a:spcAft>
          <a:spcPts val="0"/>
        </a:spcAft>
        <a:buClrTx/>
        <a:buSzTx/>
        <a:buFontTx/>
        <a:buNone/>
        <a:tabLst/>
        <a:defRPr sz="3000" b="0" i="0" u="none" strike="noStrike" cap="none" spc="0" baseline="0">
          <a:ln>
            <a:noFill/>
          </a:ln>
          <a:solidFill>
            <a:srgbClr val="222222"/>
          </a:solidFill>
          <a:uFillTx/>
          <a:latin typeface="+mn-lt"/>
          <a:ea typeface="+mn-ea"/>
          <a:cs typeface="+mn-cs"/>
          <a:sym typeface="Proxima Nova"/>
        </a:defRPr>
      </a:lvl5pPr>
      <a:lvl6pPr marL="0" marR="0" indent="1143000" algn="l" defTabSz="825500" rtl="0" latinLnBrk="0">
        <a:lnSpc>
          <a:spcPct val="120000"/>
        </a:lnSpc>
        <a:spcBef>
          <a:spcPts val="0"/>
        </a:spcBef>
        <a:spcAft>
          <a:spcPts val="0"/>
        </a:spcAft>
        <a:buClrTx/>
        <a:buSzTx/>
        <a:buFontTx/>
        <a:buNone/>
        <a:tabLst/>
        <a:defRPr sz="3000" b="0" i="0" u="none" strike="noStrike" cap="none" spc="0" baseline="0">
          <a:ln>
            <a:noFill/>
          </a:ln>
          <a:solidFill>
            <a:srgbClr val="222222"/>
          </a:solidFill>
          <a:uFillTx/>
          <a:latin typeface="+mn-lt"/>
          <a:ea typeface="+mn-ea"/>
          <a:cs typeface="+mn-cs"/>
          <a:sym typeface="Proxima Nova"/>
        </a:defRPr>
      </a:lvl6pPr>
      <a:lvl7pPr marL="0" marR="0" indent="1371600" algn="l" defTabSz="825500" rtl="0" latinLnBrk="0">
        <a:lnSpc>
          <a:spcPct val="120000"/>
        </a:lnSpc>
        <a:spcBef>
          <a:spcPts val="0"/>
        </a:spcBef>
        <a:spcAft>
          <a:spcPts val="0"/>
        </a:spcAft>
        <a:buClrTx/>
        <a:buSzTx/>
        <a:buFontTx/>
        <a:buNone/>
        <a:tabLst/>
        <a:defRPr sz="3000" b="0" i="0" u="none" strike="noStrike" cap="none" spc="0" baseline="0">
          <a:ln>
            <a:noFill/>
          </a:ln>
          <a:solidFill>
            <a:srgbClr val="222222"/>
          </a:solidFill>
          <a:uFillTx/>
          <a:latin typeface="+mn-lt"/>
          <a:ea typeface="+mn-ea"/>
          <a:cs typeface="+mn-cs"/>
          <a:sym typeface="Proxima Nova"/>
        </a:defRPr>
      </a:lvl7pPr>
      <a:lvl8pPr marL="0" marR="0" indent="1600200" algn="l" defTabSz="825500" rtl="0" latinLnBrk="0">
        <a:lnSpc>
          <a:spcPct val="120000"/>
        </a:lnSpc>
        <a:spcBef>
          <a:spcPts val="0"/>
        </a:spcBef>
        <a:spcAft>
          <a:spcPts val="0"/>
        </a:spcAft>
        <a:buClrTx/>
        <a:buSzTx/>
        <a:buFontTx/>
        <a:buNone/>
        <a:tabLst/>
        <a:defRPr sz="3000" b="0" i="0" u="none" strike="noStrike" cap="none" spc="0" baseline="0">
          <a:ln>
            <a:noFill/>
          </a:ln>
          <a:solidFill>
            <a:srgbClr val="222222"/>
          </a:solidFill>
          <a:uFillTx/>
          <a:latin typeface="+mn-lt"/>
          <a:ea typeface="+mn-ea"/>
          <a:cs typeface="+mn-cs"/>
          <a:sym typeface="Proxima Nova"/>
        </a:defRPr>
      </a:lvl8pPr>
      <a:lvl9pPr marL="0" marR="0" indent="1828800" algn="l" defTabSz="825500" rtl="0" latinLnBrk="0">
        <a:lnSpc>
          <a:spcPct val="120000"/>
        </a:lnSpc>
        <a:spcBef>
          <a:spcPts val="0"/>
        </a:spcBef>
        <a:spcAft>
          <a:spcPts val="0"/>
        </a:spcAft>
        <a:buClrTx/>
        <a:buSzTx/>
        <a:buFontTx/>
        <a:buNone/>
        <a:tabLst/>
        <a:defRPr sz="3000" b="0" i="0" u="none" strike="noStrike" cap="none" spc="0" baseline="0">
          <a:ln>
            <a:noFill/>
          </a:ln>
          <a:solidFill>
            <a:srgbClr val="222222"/>
          </a:solidFill>
          <a:uFillTx/>
          <a:latin typeface="+mn-lt"/>
          <a:ea typeface="+mn-ea"/>
          <a:cs typeface="+mn-cs"/>
          <a:sym typeface="Proxima Nova"/>
        </a:defRPr>
      </a:lvl9pPr>
    </p:bodyStyle>
    <p:otherStyle>
      <a:lvl1pPr marL="419100" marR="0" indent="-292100" algn="r" defTabSz="825500" rtl="0" latinLnBrk="0">
        <a:lnSpc>
          <a:spcPct val="100000"/>
        </a:lnSpc>
        <a:spcBef>
          <a:spcPts val="0"/>
        </a:spcBef>
        <a:spcAft>
          <a:spcPts val="0"/>
        </a:spcAft>
        <a:buClrTx/>
        <a:buSzPct val="100000"/>
        <a:buFontTx/>
        <a:buChar char="-"/>
        <a:tabLst/>
        <a:defRPr sz="2400" b="0" i="0" u="none" strike="noStrike" cap="none" spc="0" baseline="0">
          <a:ln>
            <a:noFill/>
          </a:ln>
          <a:solidFill>
            <a:schemeClr val="tx1"/>
          </a:solidFill>
          <a:uFillTx/>
          <a:latin typeface="+mn-lt"/>
          <a:ea typeface="+mn-ea"/>
          <a:cs typeface="+mn-cs"/>
          <a:sym typeface="Proxima Nova"/>
        </a:defRPr>
      </a:lvl1pPr>
      <a:lvl2pPr marL="928076" marR="0" indent="-293076" algn="r" defTabSz="825500" rtl="0" latinLnBrk="0">
        <a:lnSpc>
          <a:spcPct val="100000"/>
        </a:lnSpc>
        <a:spcBef>
          <a:spcPts val="0"/>
        </a:spcBef>
        <a:spcAft>
          <a:spcPts val="0"/>
        </a:spcAft>
        <a:buClrTx/>
        <a:buSzPct val="75000"/>
        <a:buFontTx/>
        <a:buChar char="•"/>
        <a:tabLst/>
        <a:defRPr sz="2400" b="0" i="0" u="none" strike="noStrike" cap="none" spc="0" baseline="0">
          <a:ln>
            <a:noFill/>
          </a:ln>
          <a:solidFill>
            <a:schemeClr val="tx1"/>
          </a:solidFill>
          <a:uFillTx/>
          <a:latin typeface="+mn-lt"/>
          <a:ea typeface="+mn-ea"/>
          <a:cs typeface="+mn-cs"/>
          <a:sym typeface="Proxima Nova"/>
        </a:defRPr>
      </a:lvl2pPr>
      <a:lvl3pPr marL="1563076" marR="0" indent="-293076" algn="r" defTabSz="825500" rtl="0" latinLnBrk="0">
        <a:lnSpc>
          <a:spcPct val="100000"/>
        </a:lnSpc>
        <a:spcBef>
          <a:spcPts val="0"/>
        </a:spcBef>
        <a:spcAft>
          <a:spcPts val="0"/>
        </a:spcAft>
        <a:buClrTx/>
        <a:buSzPct val="75000"/>
        <a:buFontTx/>
        <a:buChar char="•"/>
        <a:tabLst/>
        <a:defRPr sz="2400" b="0" i="0" u="none" strike="noStrike" cap="none" spc="0" baseline="0">
          <a:ln>
            <a:noFill/>
          </a:ln>
          <a:solidFill>
            <a:schemeClr val="tx1"/>
          </a:solidFill>
          <a:uFillTx/>
          <a:latin typeface="+mn-lt"/>
          <a:ea typeface="+mn-ea"/>
          <a:cs typeface="+mn-cs"/>
          <a:sym typeface="Proxima Nova"/>
        </a:defRPr>
      </a:lvl3pPr>
      <a:lvl4pPr marL="2198076" marR="0" indent="-293076" algn="r" defTabSz="825500" rtl="0" latinLnBrk="0">
        <a:lnSpc>
          <a:spcPct val="100000"/>
        </a:lnSpc>
        <a:spcBef>
          <a:spcPts val="0"/>
        </a:spcBef>
        <a:spcAft>
          <a:spcPts val="0"/>
        </a:spcAft>
        <a:buClrTx/>
        <a:buSzPct val="75000"/>
        <a:buFontTx/>
        <a:buChar char="•"/>
        <a:tabLst/>
        <a:defRPr sz="2400" b="0" i="0" u="none" strike="noStrike" cap="none" spc="0" baseline="0">
          <a:ln>
            <a:noFill/>
          </a:ln>
          <a:solidFill>
            <a:schemeClr val="tx1"/>
          </a:solidFill>
          <a:uFillTx/>
          <a:latin typeface="+mn-lt"/>
          <a:ea typeface="+mn-ea"/>
          <a:cs typeface="+mn-cs"/>
          <a:sym typeface="Proxima Nova"/>
        </a:defRPr>
      </a:lvl4pPr>
      <a:lvl5pPr marL="2833076" marR="0" indent="-293076" algn="r" defTabSz="825500" rtl="0" latinLnBrk="0">
        <a:lnSpc>
          <a:spcPct val="100000"/>
        </a:lnSpc>
        <a:spcBef>
          <a:spcPts val="0"/>
        </a:spcBef>
        <a:spcAft>
          <a:spcPts val="0"/>
        </a:spcAft>
        <a:buClrTx/>
        <a:buSzPct val="75000"/>
        <a:buFontTx/>
        <a:buChar char="•"/>
        <a:tabLst/>
        <a:defRPr sz="2400" b="0" i="0" u="none" strike="noStrike" cap="none" spc="0" baseline="0">
          <a:ln>
            <a:noFill/>
          </a:ln>
          <a:solidFill>
            <a:schemeClr val="tx1"/>
          </a:solidFill>
          <a:uFillTx/>
          <a:latin typeface="+mn-lt"/>
          <a:ea typeface="+mn-ea"/>
          <a:cs typeface="+mn-cs"/>
          <a:sym typeface="Proxima Nova"/>
        </a:defRPr>
      </a:lvl5pPr>
      <a:lvl6pPr marL="3468077" marR="0" indent="-293077" algn="r" defTabSz="825500" rtl="0" latinLnBrk="0">
        <a:lnSpc>
          <a:spcPct val="100000"/>
        </a:lnSpc>
        <a:spcBef>
          <a:spcPts val="0"/>
        </a:spcBef>
        <a:spcAft>
          <a:spcPts val="0"/>
        </a:spcAft>
        <a:buClrTx/>
        <a:buSzPct val="75000"/>
        <a:buFontTx/>
        <a:buChar char="•"/>
        <a:tabLst/>
        <a:defRPr sz="2400" b="0" i="0" u="none" strike="noStrike" cap="none" spc="0" baseline="0">
          <a:ln>
            <a:noFill/>
          </a:ln>
          <a:solidFill>
            <a:schemeClr val="tx1"/>
          </a:solidFill>
          <a:uFillTx/>
          <a:latin typeface="+mn-lt"/>
          <a:ea typeface="+mn-ea"/>
          <a:cs typeface="+mn-cs"/>
          <a:sym typeface="Proxima Nova"/>
        </a:defRPr>
      </a:lvl6pPr>
      <a:lvl7pPr marL="4103077" marR="0" indent="-293077" algn="r" defTabSz="825500" rtl="0" latinLnBrk="0">
        <a:lnSpc>
          <a:spcPct val="100000"/>
        </a:lnSpc>
        <a:spcBef>
          <a:spcPts val="0"/>
        </a:spcBef>
        <a:spcAft>
          <a:spcPts val="0"/>
        </a:spcAft>
        <a:buClrTx/>
        <a:buSzPct val="75000"/>
        <a:buFontTx/>
        <a:buChar char="•"/>
        <a:tabLst/>
        <a:defRPr sz="2400" b="0" i="0" u="none" strike="noStrike" cap="none" spc="0" baseline="0">
          <a:ln>
            <a:noFill/>
          </a:ln>
          <a:solidFill>
            <a:schemeClr val="tx1"/>
          </a:solidFill>
          <a:uFillTx/>
          <a:latin typeface="+mn-lt"/>
          <a:ea typeface="+mn-ea"/>
          <a:cs typeface="+mn-cs"/>
          <a:sym typeface="Proxima Nova"/>
        </a:defRPr>
      </a:lvl7pPr>
      <a:lvl8pPr marL="4738077" marR="0" indent="-293077" algn="r" defTabSz="825500" rtl="0" latinLnBrk="0">
        <a:lnSpc>
          <a:spcPct val="100000"/>
        </a:lnSpc>
        <a:spcBef>
          <a:spcPts val="0"/>
        </a:spcBef>
        <a:spcAft>
          <a:spcPts val="0"/>
        </a:spcAft>
        <a:buClrTx/>
        <a:buSzPct val="75000"/>
        <a:buFontTx/>
        <a:buChar char="•"/>
        <a:tabLst/>
        <a:defRPr sz="2400" b="0" i="0" u="none" strike="noStrike" cap="none" spc="0" baseline="0">
          <a:ln>
            <a:noFill/>
          </a:ln>
          <a:solidFill>
            <a:schemeClr val="tx1"/>
          </a:solidFill>
          <a:uFillTx/>
          <a:latin typeface="+mn-lt"/>
          <a:ea typeface="+mn-ea"/>
          <a:cs typeface="+mn-cs"/>
          <a:sym typeface="Proxima Nova"/>
        </a:defRPr>
      </a:lvl8pPr>
      <a:lvl9pPr marL="5373077" marR="0" indent="-293077" algn="r" defTabSz="825500" rtl="0" latinLnBrk="0">
        <a:lnSpc>
          <a:spcPct val="100000"/>
        </a:lnSpc>
        <a:spcBef>
          <a:spcPts val="0"/>
        </a:spcBef>
        <a:spcAft>
          <a:spcPts val="0"/>
        </a:spcAft>
        <a:buClrTx/>
        <a:buSzPct val="75000"/>
        <a:buFontTx/>
        <a:buChar char="•"/>
        <a:tabLst/>
        <a:defRPr sz="2400" b="0" i="0" u="none" strike="noStrike" cap="none" spc="0" baseline="0">
          <a:ln>
            <a:noFill/>
          </a:ln>
          <a:solidFill>
            <a:schemeClr val="tx1"/>
          </a:solidFill>
          <a:uFillTx/>
          <a:latin typeface="+mn-lt"/>
          <a:ea typeface="+mn-ea"/>
          <a:cs typeface="+mn-cs"/>
          <a:sym typeface="Proxima Nov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2C5A3B-D0C5-DEDB-5A47-943E36BAFA44}"/>
              </a:ext>
            </a:extLst>
          </p:cNvPr>
          <p:cNvSpPr/>
          <p:nvPr/>
        </p:nvSpPr>
        <p:spPr>
          <a:xfrm>
            <a:off x="0" y="-186611"/>
            <a:ext cx="24384000" cy="13902612"/>
          </a:xfrm>
          <a:prstGeom prst="rect">
            <a:avLst/>
          </a:prstGeom>
          <a:solidFill>
            <a:schemeClr val="bg2">
              <a:lumMod val="10000"/>
            </a:schemeClr>
          </a:solidFill>
          <a:ln w="12700" cap="flat">
            <a:noFill/>
            <a:miter lim="400000"/>
          </a:ln>
          <a:effectLst>
            <a:outerShdw blurRad="381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fr-FR" sz="3200" b="0" i="0" u="none" strike="noStrike" cap="none" spc="0" normalizeH="0" baseline="0">
              <a:ln>
                <a:noFill/>
              </a:ln>
              <a:solidFill>
                <a:srgbClr val="FFFFFF"/>
              </a:solidFill>
              <a:effectLst/>
              <a:uFillTx/>
              <a:latin typeface="Helvetica Light"/>
              <a:ea typeface="Helvetica Light"/>
              <a:cs typeface="Helvetica Light"/>
              <a:sym typeface="Helvetica Light"/>
            </a:endParaRPr>
          </a:p>
        </p:txBody>
      </p:sp>
      <p:pic>
        <p:nvPicPr>
          <p:cNvPr id="4" name="Image 3" descr="Une image contenant texte, clipart&#10;&#10;Description générée automatiquement">
            <a:extLst>
              <a:ext uri="{FF2B5EF4-FFF2-40B4-BE49-F238E27FC236}">
                <a16:creationId xmlns:a16="http://schemas.microsoft.com/office/drawing/2014/main" id="{7590737C-D6C4-CDEF-D907-BB7EFF6F637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97100" y="5853933"/>
            <a:ext cx="7187788" cy="2008134"/>
          </a:xfrm>
          <a:prstGeom prst="rect">
            <a:avLst/>
          </a:prstGeom>
        </p:spPr>
      </p:pic>
      <p:sp>
        <p:nvSpPr>
          <p:cNvPr id="5" name="ZoneTexte 4">
            <a:extLst>
              <a:ext uri="{FF2B5EF4-FFF2-40B4-BE49-F238E27FC236}">
                <a16:creationId xmlns:a16="http://schemas.microsoft.com/office/drawing/2014/main" id="{773E4E3D-601A-B069-5237-EFBC2D89F139}"/>
              </a:ext>
            </a:extLst>
          </p:cNvPr>
          <p:cNvSpPr txBox="1"/>
          <p:nvPr/>
        </p:nvSpPr>
        <p:spPr>
          <a:xfrm>
            <a:off x="791556" y="4712083"/>
            <a:ext cx="410369" cy="410522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270"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fr-FR" sz="2000" b="1" i="0" u="none" strike="noStrike" cap="none" spc="600" normalizeH="0" baseline="0" dirty="0">
                <a:ln>
                  <a:noFill/>
                </a:ln>
                <a:solidFill>
                  <a:schemeClr val="bg1"/>
                </a:solidFill>
                <a:effectLst/>
                <a:uFillTx/>
                <a:latin typeface="Avenir book" panose="02000503020000020003" pitchFamily="2" charset="0"/>
                <a:sym typeface="Proxima Nova Medium"/>
              </a:rPr>
              <a:t>NOTRE </a:t>
            </a:r>
            <a:r>
              <a:rPr kumimoji="0" lang="fr-FR" sz="2000" b="1" i="0" u="none" strike="noStrike" cap="none" spc="600" normalizeH="0" baseline="0" dirty="0">
                <a:ln>
                  <a:noFill/>
                </a:ln>
                <a:solidFill>
                  <a:schemeClr val="bg1"/>
                </a:solidFill>
                <a:effectLst/>
                <a:uFillTx/>
                <a:latin typeface="Avenir roman" panose="020B0503020203020204" pitchFamily="34" charset="0"/>
                <a:sym typeface="Proxima Nova Medium"/>
              </a:rPr>
              <a:t>IDENTITÉ</a:t>
            </a:r>
          </a:p>
        </p:txBody>
      </p:sp>
      <p:sp>
        <p:nvSpPr>
          <p:cNvPr id="6" name="ZoneTexte 5">
            <a:extLst>
              <a:ext uri="{FF2B5EF4-FFF2-40B4-BE49-F238E27FC236}">
                <a16:creationId xmlns:a16="http://schemas.microsoft.com/office/drawing/2014/main" id="{9A1E529A-8039-74E9-962E-10937C1BEFF3}"/>
              </a:ext>
            </a:extLst>
          </p:cNvPr>
          <p:cNvSpPr txBox="1"/>
          <p:nvPr/>
        </p:nvSpPr>
        <p:spPr>
          <a:xfrm>
            <a:off x="23387259" y="4805388"/>
            <a:ext cx="410369" cy="410522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270"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fr-FR" sz="2000" b="1" i="0" u="none" strike="noStrike" cap="none" spc="600" normalizeH="0" baseline="0" dirty="0">
                <a:ln>
                  <a:noFill/>
                </a:ln>
                <a:solidFill>
                  <a:schemeClr val="bg1"/>
                </a:solidFill>
                <a:effectLst/>
                <a:uFillTx/>
                <a:latin typeface="Avenir roman" panose="020B0503020203020204" pitchFamily="34" charset="0"/>
                <a:sym typeface="Proxima Nova Medium"/>
              </a:rPr>
              <a:t>NOS EXPERTISES</a:t>
            </a:r>
          </a:p>
        </p:txBody>
      </p:sp>
      <p:sp>
        <p:nvSpPr>
          <p:cNvPr id="8" name="ZoneTexte 7">
            <a:extLst>
              <a:ext uri="{FF2B5EF4-FFF2-40B4-BE49-F238E27FC236}">
                <a16:creationId xmlns:a16="http://schemas.microsoft.com/office/drawing/2014/main" id="{418FA72A-E597-CA83-D612-C26A08936016}"/>
              </a:ext>
            </a:extLst>
          </p:cNvPr>
          <p:cNvSpPr txBox="1"/>
          <p:nvPr/>
        </p:nvSpPr>
        <p:spPr>
          <a:xfrm>
            <a:off x="8243650" y="12534458"/>
            <a:ext cx="8756726"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fr-FR" sz="2000" b="1" spc="600" dirty="0">
                <a:solidFill>
                  <a:schemeClr val="bg1"/>
                </a:solidFill>
                <a:latin typeface="Avenir roman" panose="020B0503020203020204" pitchFamily="34" charset="0"/>
              </a:rPr>
              <a:t>ÉCRIVONS</a:t>
            </a:r>
            <a:r>
              <a:rPr lang="fr-FR" sz="2000" b="1" spc="600" dirty="0">
                <a:solidFill>
                  <a:schemeClr val="bg1"/>
                </a:solidFill>
                <a:latin typeface="Avenir book" panose="02000503020000020003" pitchFamily="2" charset="0"/>
              </a:rPr>
              <a:t> ENSEMBLE LE FUTUR DE VOS LIEUX</a:t>
            </a:r>
            <a:endParaRPr kumimoji="0" lang="fr-FR" sz="2000" b="1" i="0" u="none" strike="noStrike" cap="none" spc="600" normalizeH="0" baseline="0" dirty="0">
              <a:ln>
                <a:noFill/>
              </a:ln>
              <a:solidFill>
                <a:schemeClr val="bg1"/>
              </a:solidFill>
              <a:effectLst/>
              <a:uFillTx/>
              <a:latin typeface="Avenir book" panose="02000503020000020003" pitchFamily="2" charset="0"/>
              <a:sym typeface="Proxima Nova Medium"/>
            </a:endParaRPr>
          </a:p>
        </p:txBody>
      </p:sp>
    </p:spTree>
    <p:extLst>
      <p:ext uri="{BB962C8B-B14F-4D97-AF65-F5344CB8AC3E}">
        <p14:creationId xmlns:p14="http://schemas.microsoft.com/office/powerpoint/2010/main" val="174080443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7">
            <a:extLst>
              <a:ext uri="{FF2B5EF4-FFF2-40B4-BE49-F238E27FC236}">
                <a16:creationId xmlns:a16="http://schemas.microsoft.com/office/drawing/2014/main" id="{E106BC34-DF11-F749-ABEF-A07781DD2436}"/>
              </a:ext>
            </a:extLst>
          </p:cNvPr>
          <p:cNvSpPr txBox="1"/>
          <p:nvPr/>
        </p:nvSpPr>
        <p:spPr>
          <a:xfrm>
            <a:off x="651812" y="2499079"/>
            <a:ext cx="7834959" cy="4317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lvl1pPr algn="l">
              <a:lnSpc>
                <a:spcPct val="90000"/>
              </a:lnSpc>
              <a:defRPr sz="7600">
                <a:solidFill>
                  <a:srgbClr val="222222"/>
                </a:solidFill>
                <a:latin typeface="+mj-lt"/>
                <a:ea typeface="+mj-ea"/>
                <a:cs typeface="+mj-cs"/>
                <a:sym typeface="Proxima Nova Semibold"/>
              </a:defRPr>
            </a:lvl1pPr>
          </a:lstStyle>
          <a:p>
            <a:r>
              <a:rPr lang="fr-FR" sz="2400" dirty="0">
                <a:latin typeface="Ridley Grotesk medium" panose="00000600000000000000" pitchFamily="50" charset="0"/>
              </a:rPr>
              <a:t>Notre histoire</a:t>
            </a:r>
            <a:endParaRPr sz="2400" dirty="0">
              <a:latin typeface="Ridley Grotesk medium" panose="00000600000000000000" pitchFamily="50" charset="0"/>
            </a:endParaRPr>
          </a:p>
        </p:txBody>
      </p:sp>
      <p:sp>
        <p:nvSpPr>
          <p:cNvPr id="4" name="Rectangle 27">
            <a:extLst>
              <a:ext uri="{FF2B5EF4-FFF2-40B4-BE49-F238E27FC236}">
                <a16:creationId xmlns:a16="http://schemas.microsoft.com/office/drawing/2014/main" id="{8C9143E3-22ED-2D4C-9CA7-1D7D61C5F962}"/>
              </a:ext>
            </a:extLst>
          </p:cNvPr>
          <p:cNvSpPr txBox="1"/>
          <p:nvPr/>
        </p:nvSpPr>
        <p:spPr>
          <a:xfrm>
            <a:off x="610503" y="4556972"/>
            <a:ext cx="5136073" cy="37130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lgn="just">
              <a:lnSpc>
                <a:spcPct val="120000"/>
              </a:lnSpc>
              <a:defRPr sz="3000">
                <a:solidFill>
                  <a:srgbClr val="222222"/>
                </a:solidFill>
                <a:latin typeface="+mn-lt"/>
                <a:ea typeface="+mn-ea"/>
                <a:cs typeface="+mn-cs"/>
                <a:sym typeface="Proxima Nova"/>
              </a:defRPr>
            </a:pPr>
            <a:r>
              <a:rPr lang="fr-FR" sz="1800" b="0" i="0" u="none" strike="noStrike" dirty="0">
                <a:solidFill>
                  <a:srgbClr val="000000"/>
                </a:solidFill>
                <a:effectLst/>
                <a:latin typeface="Avenir roman" panose="020B0503020203020204" pitchFamily="34" charset="0"/>
              </a:rPr>
              <a:t>Isospace est passé du statut d’une modeste PME spécialiste en cloisons qui s’était installée dans un ancien garage désaffecté à un véritable groupe expert en aménagement et agencement de lieux et d’espaces.</a:t>
            </a:r>
          </a:p>
          <a:p>
            <a:pPr algn="just">
              <a:lnSpc>
                <a:spcPct val="120000"/>
              </a:lnSpc>
              <a:defRPr sz="3000">
                <a:solidFill>
                  <a:srgbClr val="222222"/>
                </a:solidFill>
                <a:latin typeface="+mn-lt"/>
                <a:ea typeface="+mn-ea"/>
                <a:cs typeface="+mn-cs"/>
                <a:sym typeface="Proxima Nova"/>
              </a:defRPr>
            </a:pPr>
            <a:endParaRPr lang="fr-FR" sz="1800" b="0" i="0" u="none" strike="noStrike" dirty="0">
              <a:solidFill>
                <a:srgbClr val="000000"/>
              </a:solidFill>
              <a:effectLst/>
              <a:latin typeface="Avenir roman" panose="020B0503020203020204" pitchFamily="34" charset="0"/>
            </a:endParaRPr>
          </a:p>
          <a:p>
            <a:pPr algn="just">
              <a:lnSpc>
                <a:spcPct val="120000"/>
              </a:lnSpc>
              <a:defRPr sz="3000">
                <a:solidFill>
                  <a:srgbClr val="222222"/>
                </a:solidFill>
                <a:latin typeface="+mn-lt"/>
                <a:ea typeface="+mn-ea"/>
                <a:cs typeface="+mn-cs"/>
                <a:sym typeface="Proxima Nova"/>
              </a:defRPr>
            </a:pPr>
            <a:r>
              <a:rPr lang="fr-FR" sz="1800" dirty="0">
                <a:solidFill>
                  <a:srgbClr val="000000"/>
                </a:solidFill>
                <a:latin typeface="Avenir roman" panose="020B0503020203020204" pitchFamily="34" charset="0"/>
              </a:rPr>
              <a:t>Aujourd’hui, isospace c’est près de </a:t>
            </a:r>
            <a:r>
              <a:rPr lang="fr-FR" sz="1800" b="1" dirty="0">
                <a:solidFill>
                  <a:srgbClr val="000000"/>
                </a:solidFill>
                <a:latin typeface="Avenir roman" panose="020B0503020203020204" pitchFamily="34" charset="0"/>
              </a:rPr>
              <a:t>100 salariés</a:t>
            </a:r>
            <a:r>
              <a:rPr lang="fr-FR" sz="1800" dirty="0">
                <a:solidFill>
                  <a:srgbClr val="000000"/>
                </a:solidFill>
                <a:latin typeface="Avenir roman" panose="020B0503020203020204" pitchFamily="34" charset="0"/>
              </a:rPr>
              <a:t>, </a:t>
            </a:r>
            <a:r>
              <a:rPr lang="fr-FR" sz="1800" b="1" dirty="0">
                <a:solidFill>
                  <a:srgbClr val="000000"/>
                </a:solidFill>
                <a:latin typeface="Avenir roman" panose="020B0503020203020204" pitchFamily="34" charset="0"/>
              </a:rPr>
              <a:t>400 projets </a:t>
            </a:r>
            <a:r>
              <a:rPr lang="fr-FR" sz="1800" dirty="0">
                <a:solidFill>
                  <a:srgbClr val="000000"/>
                </a:solidFill>
                <a:latin typeface="Avenir roman" panose="020B0503020203020204" pitchFamily="34" charset="0"/>
              </a:rPr>
              <a:t>chaque année partout en France et un chiffre de </a:t>
            </a:r>
            <a:r>
              <a:rPr lang="fr-FR" sz="1800" b="1" dirty="0">
                <a:solidFill>
                  <a:srgbClr val="000000"/>
                </a:solidFill>
                <a:latin typeface="Avenir roman" panose="020B0503020203020204" pitchFamily="34" charset="0"/>
              </a:rPr>
              <a:t>30 millions de chiffre d’affaires en 2022</a:t>
            </a:r>
            <a:r>
              <a:rPr lang="fr-FR" sz="1800" dirty="0">
                <a:solidFill>
                  <a:srgbClr val="000000"/>
                </a:solidFill>
                <a:latin typeface="Avenir roman" panose="020B0503020203020204" pitchFamily="34" charset="0"/>
              </a:rPr>
              <a:t>.</a:t>
            </a:r>
            <a:endParaRPr lang="fr-FR" sz="1800" b="0" i="0" u="none" strike="noStrike" dirty="0">
              <a:solidFill>
                <a:srgbClr val="000000"/>
              </a:solidFill>
              <a:effectLst/>
              <a:latin typeface="Avenir roman" panose="020B0503020203020204" pitchFamily="34" charset="0"/>
            </a:endParaRPr>
          </a:p>
          <a:p>
            <a:pPr algn="just">
              <a:lnSpc>
                <a:spcPct val="120000"/>
              </a:lnSpc>
              <a:defRPr sz="3000">
                <a:solidFill>
                  <a:srgbClr val="222222"/>
                </a:solidFill>
                <a:latin typeface="+mn-lt"/>
                <a:ea typeface="+mn-ea"/>
                <a:cs typeface="+mn-cs"/>
                <a:sym typeface="Proxima Nova"/>
              </a:defRPr>
            </a:pPr>
            <a:endParaRPr lang="fr-FR" sz="1800" dirty="0">
              <a:solidFill>
                <a:srgbClr val="000000"/>
              </a:solidFill>
            </a:endParaRPr>
          </a:p>
          <a:p>
            <a:pPr algn="l">
              <a:lnSpc>
                <a:spcPct val="120000"/>
              </a:lnSpc>
              <a:defRPr sz="3000">
                <a:solidFill>
                  <a:srgbClr val="222222"/>
                </a:solidFill>
                <a:latin typeface="+mn-lt"/>
                <a:ea typeface="+mn-ea"/>
                <a:cs typeface="+mn-cs"/>
                <a:sym typeface="Proxima Nova"/>
              </a:defRPr>
            </a:pPr>
            <a:endParaRPr sz="1800" dirty="0"/>
          </a:p>
        </p:txBody>
      </p:sp>
      <p:sp>
        <p:nvSpPr>
          <p:cNvPr id="6" name="Rectangle 27">
            <a:extLst>
              <a:ext uri="{FF2B5EF4-FFF2-40B4-BE49-F238E27FC236}">
                <a16:creationId xmlns:a16="http://schemas.microsoft.com/office/drawing/2014/main" id="{539E36F4-0514-E941-BE8F-C60689608624}"/>
              </a:ext>
            </a:extLst>
          </p:cNvPr>
          <p:cNvSpPr txBox="1"/>
          <p:nvPr/>
        </p:nvSpPr>
        <p:spPr>
          <a:xfrm>
            <a:off x="610503" y="8017974"/>
            <a:ext cx="5136073" cy="14773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lgn="just"/>
            <a:r>
              <a:rPr lang="fr-FR" sz="1800" b="0" i="0" u="none" strike="noStrike" dirty="0">
                <a:solidFill>
                  <a:srgbClr val="000000"/>
                </a:solidFill>
                <a:effectLst/>
                <a:latin typeface="Avenir roman" panose="020B0503020203020204" pitchFamily="34" charset="0"/>
              </a:rPr>
              <a:t>Nous aimons autant penser les projets que les réaliser. De la conception à la réalisation jusqu’au recyclage des matériaux. Isospace explore l’ensemble du spectre de la gestion de l’espace sans se détourner de l’essence même de son activité : </a:t>
            </a:r>
            <a:r>
              <a:rPr lang="fr-FR" sz="1800" b="1" i="0" u="none" strike="noStrike" dirty="0">
                <a:solidFill>
                  <a:srgbClr val="000000"/>
                </a:solidFill>
                <a:effectLst/>
                <a:latin typeface="Avenir roman" panose="020B0503020203020204" pitchFamily="34" charset="0"/>
              </a:rPr>
              <a:t>le bien-être</a:t>
            </a:r>
            <a:r>
              <a:rPr lang="fr-FR" sz="1800" b="0" i="0" u="none" strike="noStrike" dirty="0">
                <a:solidFill>
                  <a:srgbClr val="000000"/>
                </a:solidFill>
                <a:effectLst/>
                <a:latin typeface="Avenir roman" panose="020B0503020203020204" pitchFamily="34" charset="0"/>
              </a:rPr>
              <a:t>.</a:t>
            </a:r>
          </a:p>
        </p:txBody>
      </p:sp>
      <p:sp>
        <p:nvSpPr>
          <p:cNvPr id="7" name="Rectangle 27">
            <a:extLst>
              <a:ext uri="{FF2B5EF4-FFF2-40B4-BE49-F238E27FC236}">
                <a16:creationId xmlns:a16="http://schemas.microsoft.com/office/drawing/2014/main" id="{0841344D-C8B7-1C42-BCE1-751F799ACC36}"/>
              </a:ext>
            </a:extLst>
          </p:cNvPr>
          <p:cNvSpPr txBox="1"/>
          <p:nvPr/>
        </p:nvSpPr>
        <p:spPr>
          <a:xfrm>
            <a:off x="644788" y="3126388"/>
            <a:ext cx="9703297" cy="5290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lvl1pPr algn="l">
              <a:defRPr sz="4200" cap="all" spc="126">
                <a:solidFill>
                  <a:srgbClr val="222222"/>
                </a:solidFill>
                <a:latin typeface="Montserrat"/>
                <a:ea typeface="Montserrat"/>
                <a:cs typeface="Montserrat"/>
                <a:sym typeface="Montserrat"/>
              </a:defRPr>
            </a:lvl1pPr>
          </a:lstStyle>
          <a:p>
            <a:r>
              <a:rPr lang="fr-FR" sz="1400" dirty="0">
                <a:latin typeface="Avenir Heavy" panose="020B0703020203020204" pitchFamily="34" charset="0"/>
              </a:rPr>
              <a:t>25 ans que nous concevons et réalisons des projets d’aménagement, D’agencement et de rénovation partout en France.</a:t>
            </a:r>
            <a:endParaRPr sz="1400" dirty="0">
              <a:latin typeface="Avenir Heavy" panose="020B0703020203020204" pitchFamily="34" charset="0"/>
            </a:endParaRPr>
          </a:p>
        </p:txBody>
      </p:sp>
      <p:pic>
        <p:nvPicPr>
          <p:cNvPr id="14" name="Espace réservé pour une image  13" descr="Une image contenant bâtiment, sombre&#10;&#10;Description générée automatiquement">
            <a:extLst>
              <a:ext uri="{FF2B5EF4-FFF2-40B4-BE49-F238E27FC236}">
                <a16:creationId xmlns:a16="http://schemas.microsoft.com/office/drawing/2014/main" id="{E291E6DD-8AB1-BD62-929F-BF141212E3BD}"/>
              </a:ext>
            </a:extLst>
          </p:cNvPr>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t="12406" b="12406"/>
          <a:stretch>
            <a:fillRect/>
          </a:stretch>
        </p:blipFill>
        <p:spPr>
          <a:xfrm>
            <a:off x="5913736" y="5298696"/>
            <a:ext cx="3254420" cy="4196606"/>
          </a:xfrm>
        </p:spPr>
      </p:pic>
      <p:sp>
        <p:nvSpPr>
          <p:cNvPr id="2" name="ZoneTexte 1">
            <a:extLst>
              <a:ext uri="{FF2B5EF4-FFF2-40B4-BE49-F238E27FC236}">
                <a16:creationId xmlns:a16="http://schemas.microsoft.com/office/drawing/2014/main" id="{652DE1B2-C292-BA66-88CE-716D7CAC83F8}"/>
              </a:ext>
            </a:extLst>
          </p:cNvPr>
          <p:cNvSpPr txBox="1"/>
          <p:nvPr/>
        </p:nvSpPr>
        <p:spPr>
          <a:xfrm>
            <a:off x="11798762" y="401967"/>
            <a:ext cx="8669487" cy="488275"/>
          </a:xfrm>
          <a:prstGeom prst="rect">
            <a:avLst/>
          </a:prstGeom>
          <a:ln w="12700">
            <a:miter lim="400000"/>
          </a:ln>
        </p:spPr>
        <p:txBody>
          <a:bodyPr wrap="square" lIns="45719" rIns="45719">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algn="l">
              <a:lnSpc>
                <a:spcPct val="90000"/>
              </a:lnSpc>
              <a:defRPr sz="3600">
                <a:solidFill>
                  <a:srgbClr val="222222"/>
                </a:solidFill>
                <a:latin typeface="Ridley Grotesk medium" panose="00000600000000000000" pitchFamily="50" charset="0"/>
                <a:ea typeface="+mj-ea"/>
                <a:cs typeface="+mj-cs"/>
              </a:defRPr>
            </a:lvl1pPr>
          </a:lstStyle>
          <a:p>
            <a:r>
              <a:rPr lang="fr-FR" sz="2800" dirty="0"/>
              <a:t>Les missions proposées</a:t>
            </a:r>
          </a:p>
        </p:txBody>
      </p:sp>
      <p:sp>
        <p:nvSpPr>
          <p:cNvPr id="5" name="ZoneTexte 4">
            <a:extLst>
              <a:ext uri="{FF2B5EF4-FFF2-40B4-BE49-F238E27FC236}">
                <a16:creationId xmlns:a16="http://schemas.microsoft.com/office/drawing/2014/main" id="{4970AEE1-4078-07B4-12BE-6F46F842FF55}"/>
              </a:ext>
            </a:extLst>
          </p:cNvPr>
          <p:cNvSpPr txBox="1"/>
          <p:nvPr/>
        </p:nvSpPr>
        <p:spPr>
          <a:xfrm>
            <a:off x="490452" y="684597"/>
            <a:ext cx="9857633" cy="590931"/>
          </a:xfrm>
          <a:prstGeom prst="rect">
            <a:avLst/>
          </a:prstGeom>
          <a:ln w="12700">
            <a:miter lim="400000"/>
          </a:ln>
        </p:spPr>
        <p:txBody>
          <a:bodyPr wrap="square" lIns="45719" rIns="45719">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algn="l">
              <a:lnSpc>
                <a:spcPct val="90000"/>
              </a:lnSpc>
              <a:defRPr sz="3600">
                <a:solidFill>
                  <a:srgbClr val="222222"/>
                </a:solidFill>
                <a:latin typeface="Ridley Grotesk medium" panose="00000600000000000000" pitchFamily="50" charset="0"/>
                <a:ea typeface="+mj-ea"/>
                <a:cs typeface="+mj-cs"/>
              </a:defRPr>
            </a:lvl1pPr>
          </a:lstStyle>
          <a:p>
            <a:r>
              <a:rPr lang="fr-FR" dirty="0"/>
              <a:t>Recrutement : </a:t>
            </a:r>
            <a:r>
              <a:rPr lang="fr-FR" dirty="0" err="1"/>
              <a:t>Chef.fe</a:t>
            </a:r>
            <a:r>
              <a:rPr lang="fr-FR" dirty="0"/>
              <a:t> de projet Maîtrise d’</a:t>
            </a:r>
            <a:r>
              <a:rPr lang="fr-FR" dirty="0" err="1"/>
              <a:t>oeuvre</a:t>
            </a:r>
            <a:endParaRPr lang="fr-FR" dirty="0"/>
          </a:p>
        </p:txBody>
      </p:sp>
      <p:sp>
        <p:nvSpPr>
          <p:cNvPr id="8" name="ZoneTexte 7">
            <a:extLst>
              <a:ext uri="{FF2B5EF4-FFF2-40B4-BE49-F238E27FC236}">
                <a16:creationId xmlns:a16="http://schemas.microsoft.com/office/drawing/2014/main" id="{E1A20B5A-F5AE-0EF8-4D94-0F6A7F0047F8}"/>
              </a:ext>
            </a:extLst>
          </p:cNvPr>
          <p:cNvSpPr txBox="1"/>
          <p:nvPr/>
        </p:nvSpPr>
        <p:spPr>
          <a:xfrm>
            <a:off x="11798762" y="860999"/>
            <a:ext cx="11143136" cy="923330"/>
          </a:xfrm>
          <a:prstGeom prst="rect">
            <a:avLst/>
          </a:prstGeom>
          <a:noFill/>
        </p:spPr>
        <p:txBody>
          <a:bodyPr wrap="square" rtlCol="0">
            <a:spAutoFit/>
          </a:bodyPr>
          <a:lstStyle/>
          <a:p>
            <a:pPr algn="l"/>
            <a:r>
              <a:rPr lang="fr-FR" sz="1800" b="0" i="0" u="none" strike="noStrike" baseline="0" dirty="0">
                <a:solidFill>
                  <a:srgbClr val="000000"/>
                </a:solidFill>
                <a:latin typeface="Calibri" panose="020F0502020204030204" pitchFamily="34" charset="0"/>
              </a:rPr>
              <a:t>Le chef de projet organise et conduit le projet de bout en bout, en assumant la responsabilité des différentes phases, depuis la traduction des besoins utilisateurs en spécifications de conception fonctionnelle, architecturale et technique, jusqu'à la réception par le maitre d’ouvrage. </a:t>
            </a:r>
            <a:endParaRPr lang="fr-FR" sz="1800" dirty="0">
              <a:latin typeface="Avenir roman" panose="020B0503020203020204"/>
            </a:endParaRPr>
          </a:p>
        </p:txBody>
      </p:sp>
      <p:sp>
        <p:nvSpPr>
          <p:cNvPr id="9" name="ZoneTexte 8">
            <a:extLst>
              <a:ext uri="{FF2B5EF4-FFF2-40B4-BE49-F238E27FC236}">
                <a16:creationId xmlns:a16="http://schemas.microsoft.com/office/drawing/2014/main" id="{BA842CE4-7636-0C86-E479-8F12A7FBCA2A}"/>
              </a:ext>
            </a:extLst>
          </p:cNvPr>
          <p:cNvSpPr txBox="1"/>
          <p:nvPr/>
        </p:nvSpPr>
        <p:spPr>
          <a:xfrm>
            <a:off x="11712004" y="2056262"/>
            <a:ext cx="11649593" cy="7571303"/>
          </a:xfrm>
          <a:prstGeom prst="rect">
            <a:avLst/>
          </a:prstGeom>
          <a:noFill/>
        </p:spPr>
        <p:txBody>
          <a:bodyPr wrap="square" rtlCol="0">
            <a:spAutoFit/>
          </a:bodyPr>
          <a:lstStyle/>
          <a:p>
            <a:pPr algn="just"/>
            <a:r>
              <a:rPr lang="fr-FR" sz="1800" b="1" dirty="0">
                <a:solidFill>
                  <a:srgbClr val="282828"/>
                </a:solidFill>
                <a:latin typeface="Avenir roman" panose="020B0503020203020204" pitchFamily="34" charset="0"/>
              </a:rPr>
              <a:t>Les principales tâches :</a:t>
            </a:r>
          </a:p>
          <a:p>
            <a:pPr algn="l"/>
            <a:r>
              <a:rPr lang="fr-FR" sz="1800" b="1" dirty="0">
                <a:solidFill>
                  <a:srgbClr val="000000"/>
                </a:solidFill>
                <a:latin typeface="Calibri" panose="020F0502020204030204" pitchFamily="34" charset="0"/>
              </a:rPr>
              <a:t>Conduire les études de conception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Comprendre les besoins et attentes de la maîtrise d'ouvrage et étudier la faisabilité technico-économique du projet.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Etablir l'évaluation des différents scénarios, l'enveloppe budgétaire et le planning prévisionnel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Prendre en charge la conduite du projet du cahier des charges à la réception Client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Piloter le projet en constituant, organisant, coordonnant et animant l'équipe projet sur les périmètre technique, délais, budget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Conduire la consultation des entreprises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Participer à l'élaboration des analyses des offres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Assurer le </a:t>
            </a:r>
            <a:r>
              <a:rPr lang="fr-FR" sz="1800" dirty="0" err="1">
                <a:solidFill>
                  <a:srgbClr val="000000"/>
                </a:solidFill>
                <a:latin typeface="Calibri" panose="020F0502020204030204" pitchFamily="34" charset="0"/>
              </a:rPr>
              <a:t>reporting</a:t>
            </a:r>
            <a:r>
              <a:rPr lang="fr-FR" sz="1800" dirty="0">
                <a:solidFill>
                  <a:srgbClr val="000000"/>
                </a:solidFill>
                <a:latin typeface="Calibri" panose="020F0502020204030204" pitchFamily="34" charset="0"/>
              </a:rPr>
              <a:t> interne et externe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Conseiller et assister la maîtrise d'ouvrage dans sa prise de décision. </a:t>
            </a:r>
          </a:p>
          <a:p>
            <a:pPr algn="l"/>
            <a:r>
              <a:rPr lang="fr-FR" sz="1800" b="1" dirty="0">
                <a:solidFill>
                  <a:srgbClr val="000000"/>
                </a:solidFill>
                <a:latin typeface="Calibri" panose="020F0502020204030204" pitchFamily="34" charset="0"/>
              </a:rPr>
              <a:t>Diriger l’Exécution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Diriger l’exécution en intégrant les dimensions techniques, économiques, environnementales et planning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Livrer le projet au niveau Qualité attendu par le client </a:t>
            </a:r>
          </a:p>
          <a:p>
            <a:pPr marL="285750" indent="-285750" algn="l">
              <a:buFont typeface="Arial" panose="020B0604020202020204" pitchFamily="34" charset="0"/>
              <a:buChar char="•"/>
            </a:pPr>
            <a:r>
              <a:rPr lang="fr-FR" sz="1800" dirty="0" err="1">
                <a:solidFill>
                  <a:srgbClr val="000000"/>
                </a:solidFill>
                <a:latin typeface="Calibri" panose="020F0502020204030204" pitchFamily="34" charset="0"/>
              </a:rPr>
              <a:t>Controler</a:t>
            </a:r>
            <a:r>
              <a:rPr lang="fr-FR" sz="1800" dirty="0">
                <a:solidFill>
                  <a:srgbClr val="000000"/>
                </a:solidFill>
                <a:latin typeface="Calibri" panose="020F0502020204030204" pitchFamily="34" charset="0"/>
              </a:rPr>
              <a:t> la Comptabilité du projet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Conduire le projet pour une réception Zéro Réserve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Assister le maitre d’ouvrage dans les démarches auprès des entreprises </a:t>
            </a:r>
          </a:p>
          <a:p>
            <a:pPr algn="l"/>
            <a:endParaRPr lang="fr-FR" sz="1800" b="0" i="0" u="none" strike="noStrike" baseline="0" dirty="0">
              <a:solidFill>
                <a:srgbClr val="000000"/>
              </a:solidFill>
              <a:latin typeface="Arial" panose="020B0604020202020204" pitchFamily="34" charset="0"/>
            </a:endParaRPr>
          </a:p>
          <a:p>
            <a:pPr algn="l"/>
            <a:r>
              <a:rPr lang="fr-FR" sz="1800" b="1" i="0" u="none" strike="noStrike" baseline="0" dirty="0">
                <a:solidFill>
                  <a:srgbClr val="000000"/>
                </a:solidFill>
                <a:latin typeface="Arial" panose="020B0604020202020204" pitchFamily="34" charset="0"/>
              </a:rPr>
              <a:t> </a:t>
            </a:r>
            <a:r>
              <a:rPr lang="fr-FR" sz="1800" b="1" dirty="0">
                <a:solidFill>
                  <a:srgbClr val="000000"/>
                </a:solidFill>
                <a:latin typeface="Calibri" panose="020F0502020204030204" pitchFamily="34" charset="0"/>
              </a:rPr>
              <a:t>Manager le projet et Piloter la relation client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Manager les dossiers d’autorisations administratives et les relations avec les administrations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Coordonner les actions des différents intervenants (prévention, gestion, achats…) liés au projet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Assurer le suivi de la relation Maitre d’Ouvrage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Produire le tableau de bord de gestion d’évolution du projet </a:t>
            </a:r>
          </a:p>
          <a:p>
            <a:pPr marL="285750" indent="-285750" algn="l">
              <a:buFont typeface="Arial" panose="020B0604020202020204" pitchFamily="34" charset="0"/>
              <a:buChar char="•"/>
            </a:pPr>
            <a:r>
              <a:rPr lang="fr-FR" sz="1800" dirty="0">
                <a:solidFill>
                  <a:srgbClr val="000000"/>
                </a:solidFill>
                <a:latin typeface="Calibri" panose="020F0502020204030204" pitchFamily="34" charset="0"/>
              </a:rPr>
              <a:t>Gérer la relation client par un </a:t>
            </a:r>
            <a:r>
              <a:rPr lang="fr-FR" sz="1800" dirty="0" err="1">
                <a:solidFill>
                  <a:srgbClr val="000000"/>
                </a:solidFill>
                <a:latin typeface="Calibri" panose="020F0502020204030204" pitchFamily="34" charset="0"/>
              </a:rPr>
              <a:t>reporting</a:t>
            </a:r>
            <a:r>
              <a:rPr lang="fr-FR" sz="1800" dirty="0">
                <a:solidFill>
                  <a:srgbClr val="000000"/>
                </a:solidFill>
                <a:latin typeface="Calibri" panose="020F0502020204030204" pitchFamily="34" charset="0"/>
              </a:rPr>
              <a:t> écrit et oral </a:t>
            </a:r>
          </a:p>
          <a:p>
            <a:pPr marL="285750" indent="-285750" algn="l">
              <a:buFont typeface="Arial" panose="020B0604020202020204" pitchFamily="34" charset="0"/>
              <a:buChar char="•"/>
            </a:pPr>
            <a:endParaRPr lang="fr-FR" sz="1800" dirty="0">
              <a:solidFill>
                <a:srgbClr val="000000"/>
              </a:solidFill>
              <a:latin typeface="Calibri" panose="020F0502020204030204" pitchFamily="34" charset="0"/>
            </a:endParaRPr>
          </a:p>
          <a:p>
            <a:pPr algn="l"/>
            <a:endParaRPr lang="fr-FR" sz="1800" dirty="0">
              <a:solidFill>
                <a:srgbClr val="000000"/>
              </a:solidFill>
              <a:latin typeface="Calibri" panose="020F0502020204030204" pitchFamily="34" charset="0"/>
            </a:endParaRPr>
          </a:p>
        </p:txBody>
      </p:sp>
      <p:sp>
        <p:nvSpPr>
          <p:cNvPr id="11" name="ZoneTexte 10">
            <a:extLst>
              <a:ext uri="{FF2B5EF4-FFF2-40B4-BE49-F238E27FC236}">
                <a16:creationId xmlns:a16="http://schemas.microsoft.com/office/drawing/2014/main" id="{9021070D-E972-BCDE-0B37-822F89F8193D}"/>
              </a:ext>
            </a:extLst>
          </p:cNvPr>
          <p:cNvSpPr txBox="1"/>
          <p:nvPr/>
        </p:nvSpPr>
        <p:spPr>
          <a:xfrm>
            <a:off x="11831406" y="8919147"/>
            <a:ext cx="10966149" cy="2630272"/>
          </a:xfrm>
          <a:prstGeom prst="rect">
            <a:avLst/>
          </a:prstGeom>
          <a:noFill/>
        </p:spPr>
        <p:txBody>
          <a:bodyPr wrap="square">
            <a:spAutoFit/>
          </a:bodyPr>
          <a:lstStyle/>
          <a:p>
            <a:pPr algn="just"/>
            <a:r>
              <a:rPr lang="fr-FR" sz="1800" b="1" dirty="0">
                <a:solidFill>
                  <a:srgbClr val="282828"/>
                </a:solidFill>
                <a:latin typeface="Avenir roman" panose="020B0503020203020204" pitchFamily="34" charset="0"/>
              </a:rPr>
              <a:t>Les compétences souhaitées :</a:t>
            </a:r>
          </a:p>
          <a:p>
            <a:pPr lvl="0" algn="just">
              <a:lnSpc>
                <a:spcPct val="107000"/>
              </a:lnSpc>
            </a:pPr>
            <a:r>
              <a:rPr lang="fr-FR" sz="1800" u="sng" dirty="0">
                <a:solidFill>
                  <a:srgbClr val="282828"/>
                </a:solidFill>
                <a:latin typeface="Avenir roman" panose="020B0503020203020204" pitchFamily="34" charset="0"/>
              </a:rPr>
              <a:t>Savoir faire :</a:t>
            </a:r>
          </a:p>
          <a:p>
            <a:pPr lvl="0" algn="just">
              <a:lnSpc>
                <a:spcPct val="107000"/>
              </a:lnSpc>
            </a:pPr>
            <a:r>
              <a:rPr lang="fr-FR" sz="1800" dirty="0">
                <a:solidFill>
                  <a:srgbClr val="282828"/>
                </a:solidFill>
                <a:latin typeface="Avenir roman" panose="020B0503020203020204" pitchFamily="34" charset="0"/>
              </a:rPr>
              <a:t>  - Capacité d’analyse et de diagnostic</a:t>
            </a:r>
          </a:p>
          <a:p>
            <a:pPr algn="l"/>
            <a:r>
              <a:rPr lang="fr-FR" sz="1800" dirty="0">
                <a:solidFill>
                  <a:srgbClr val="282828"/>
                </a:solidFill>
                <a:latin typeface="Avenir roman" panose="020B0503020203020204" pitchFamily="34" charset="0"/>
              </a:rPr>
              <a:t>  - Maîtrise des logiciel CAO/DAO</a:t>
            </a:r>
          </a:p>
          <a:p>
            <a:pPr algn="l"/>
            <a:r>
              <a:rPr lang="fr-FR" sz="1800" dirty="0">
                <a:solidFill>
                  <a:srgbClr val="282828"/>
                </a:solidFill>
                <a:latin typeface="Avenir roman" panose="020B0503020203020204" pitchFamily="34" charset="0"/>
              </a:rPr>
              <a:t>  - Résolution réactive des problèmes</a:t>
            </a:r>
          </a:p>
          <a:p>
            <a:pPr algn="l"/>
            <a:r>
              <a:rPr lang="fr-FR" sz="1800" dirty="0">
                <a:solidFill>
                  <a:srgbClr val="282828"/>
                </a:solidFill>
                <a:latin typeface="Avenir roman" panose="020B0503020203020204" pitchFamily="34" charset="0"/>
              </a:rPr>
              <a:t>  -  Maîtrise des règles d’hygiène, de sécurité, de qualité et environnement</a:t>
            </a:r>
          </a:p>
          <a:p>
            <a:pPr algn="l"/>
            <a:r>
              <a:rPr lang="fr-FR" sz="1800" dirty="0">
                <a:solidFill>
                  <a:srgbClr val="282828"/>
                </a:solidFill>
                <a:latin typeface="Avenir roman" panose="020B0503020203020204" pitchFamily="34" charset="0"/>
              </a:rPr>
              <a:t>  - Connaissances de la règlementation ERP/EMR</a:t>
            </a:r>
          </a:p>
          <a:p>
            <a:pPr algn="l"/>
            <a:endParaRPr lang="fr-FR" sz="1800" dirty="0">
              <a:solidFill>
                <a:srgbClr val="282828"/>
              </a:solidFill>
              <a:latin typeface="Avenir roman" panose="020B0503020203020204" pitchFamily="34" charset="0"/>
            </a:endParaRPr>
          </a:p>
          <a:p>
            <a:pPr lvl="0" algn="just">
              <a:lnSpc>
                <a:spcPct val="107000"/>
              </a:lnSpc>
            </a:pPr>
            <a:r>
              <a:rPr lang="fr-FR" sz="1800" dirty="0">
                <a:solidFill>
                  <a:srgbClr val="282828"/>
                </a:solidFill>
                <a:latin typeface="Avenir roman" panose="020B0503020203020204" pitchFamily="34" charset="0"/>
              </a:rPr>
              <a:t>Issu(e) de formation technique BAC+2  À bac + 5, avec une expérience dans le secteur du bâtiment de  5 à 10 ans</a:t>
            </a:r>
          </a:p>
        </p:txBody>
      </p:sp>
      <p:sp>
        <p:nvSpPr>
          <p:cNvPr id="13" name="ZoneTexte 12">
            <a:extLst>
              <a:ext uri="{FF2B5EF4-FFF2-40B4-BE49-F238E27FC236}">
                <a16:creationId xmlns:a16="http://schemas.microsoft.com/office/drawing/2014/main" id="{E897C140-61E5-5B9A-3549-93E845EE72A3}"/>
              </a:ext>
            </a:extLst>
          </p:cNvPr>
          <p:cNvSpPr txBox="1"/>
          <p:nvPr/>
        </p:nvSpPr>
        <p:spPr>
          <a:xfrm>
            <a:off x="19589623" y="9104214"/>
            <a:ext cx="4557181" cy="2031325"/>
          </a:xfrm>
          <a:prstGeom prst="rect">
            <a:avLst/>
          </a:prstGeom>
          <a:noFill/>
        </p:spPr>
        <p:txBody>
          <a:bodyPr wrap="square">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algn="just">
              <a:defRPr sz="1800" b="1">
                <a:solidFill>
                  <a:srgbClr val="282828"/>
                </a:solidFill>
                <a:latin typeface="Avenir roman" panose="020B0503020203020204" pitchFamily="34" charset="0"/>
              </a:defRPr>
            </a:lvl1pPr>
          </a:lstStyle>
          <a:p>
            <a:r>
              <a:rPr lang="fr-FR" b="0" dirty="0"/>
              <a:t>               </a:t>
            </a:r>
            <a:r>
              <a:rPr lang="fr-FR" b="0" u="sng" dirty="0"/>
              <a:t>Savoir-être</a:t>
            </a:r>
            <a:r>
              <a:rPr lang="fr-FR" b="0" dirty="0"/>
              <a:t> :</a:t>
            </a:r>
          </a:p>
          <a:p>
            <a:r>
              <a:rPr lang="fr-FR" dirty="0"/>
              <a:t>	</a:t>
            </a:r>
            <a:r>
              <a:rPr lang="fr-FR" b="0" dirty="0"/>
              <a:t>- Impliqué</a:t>
            </a:r>
          </a:p>
          <a:p>
            <a:r>
              <a:rPr lang="fr-FR" b="0" dirty="0"/>
              <a:t>	- Dynamique</a:t>
            </a:r>
          </a:p>
          <a:p>
            <a:r>
              <a:rPr lang="fr-FR" b="0" dirty="0"/>
              <a:t>	- Rigoureux</a:t>
            </a:r>
          </a:p>
          <a:p>
            <a:r>
              <a:rPr lang="fr-FR" b="0" dirty="0"/>
              <a:t>	- Organisé</a:t>
            </a:r>
          </a:p>
          <a:p>
            <a:r>
              <a:rPr lang="fr-FR" b="0" dirty="0"/>
              <a:t>	- Sens de l’équipe</a:t>
            </a:r>
          </a:p>
          <a:p>
            <a:r>
              <a:rPr lang="fr-FR" b="0" dirty="0"/>
              <a:t>	- Sens du client</a:t>
            </a:r>
          </a:p>
        </p:txBody>
      </p:sp>
      <p:pic>
        <p:nvPicPr>
          <p:cNvPr id="15" name="Espace réservé pour une image  31" descr="Une image contenant chaise, intérieur, fenêtre, plancher&#10;&#10;Description générée automatiquement">
            <a:extLst>
              <a:ext uri="{FF2B5EF4-FFF2-40B4-BE49-F238E27FC236}">
                <a16:creationId xmlns:a16="http://schemas.microsoft.com/office/drawing/2014/main" id="{9378AEC5-52DC-31AE-12CF-29557A332B61}"/>
              </a:ext>
            </a:extLst>
          </p:cNvPr>
          <p:cNvPicPr>
            <a:picLocks noChangeAspect="1"/>
          </p:cNvPicPr>
          <p:nvPr/>
        </p:nvPicPr>
        <p:blipFill>
          <a:blip r:embed="rId4" cstate="print">
            <a:extLst>
              <a:ext uri="{28A0092B-C50C-407E-A947-70E740481C1C}">
                <a14:useLocalDpi xmlns:a14="http://schemas.microsoft.com/office/drawing/2010/main" val="0"/>
              </a:ext>
            </a:extLst>
          </a:blip>
          <a:srcRect l="28941" r="28941"/>
          <a:stretch>
            <a:fillRect/>
          </a:stretch>
        </p:blipFill>
        <p:spPr>
          <a:xfrm>
            <a:off x="8352063" y="8221229"/>
            <a:ext cx="3091932" cy="4026107"/>
          </a:xfrm>
          <a:prstGeom prst="rect">
            <a:avLst/>
          </a:prstGeom>
        </p:spPr>
      </p:pic>
      <p:pic>
        <p:nvPicPr>
          <p:cNvPr id="16" name="Image 15">
            <a:extLst>
              <a:ext uri="{FF2B5EF4-FFF2-40B4-BE49-F238E27FC236}">
                <a16:creationId xmlns:a16="http://schemas.microsoft.com/office/drawing/2014/main" id="{49D11D93-94AE-6122-4AC1-9F3C5E56E1B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00000">
            <a:off x="7161155" y="7518136"/>
            <a:ext cx="6159817" cy="1720938"/>
          </a:xfrm>
          <a:prstGeom prst="rect">
            <a:avLst/>
          </a:prstGeom>
        </p:spPr>
      </p:pic>
      <p:sp>
        <p:nvSpPr>
          <p:cNvPr id="20" name="ZoneTexte 19">
            <a:extLst>
              <a:ext uri="{FF2B5EF4-FFF2-40B4-BE49-F238E27FC236}">
                <a16:creationId xmlns:a16="http://schemas.microsoft.com/office/drawing/2014/main" id="{0E3F6BD1-2F73-B144-FD18-A3D81A7DB18D}"/>
              </a:ext>
            </a:extLst>
          </p:cNvPr>
          <p:cNvSpPr txBox="1"/>
          <p:nvPr/>
        </p:nvSpPr>
        <p:spPr>
          <a:xfrm>
            <a:off x="576219" y="9797561"/>
            <a:ext cx="7775844" cy="17543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just"/>
            <a:r>
              <a:rPr lang="fr-FR" sz="1800" b="0" i="0" u="none" strike="noStrike" dirty="0">
                <a:solidFill>
                  <a:srgbClr val="000000"/>
                </a:solidFill>
                <a:effectLst/>
                <a:latin typeface="Avenir roman" panose="020B0503020203020204" pitchFamily="34" charset="0"/>
              </a:rPr>
              <a:t>En quelques années et des milliers de projets, Isospace s’est donné le droit de penser et rêver toujours plus grand pour mieux répondre aux attentes de ses clients.</a:t>
            </a:r>
          </a:p>
          <a:p>
            <a:pPr algn="just"/>
            <a:endParaRPr lang="fr-FR" sz="1800" dirty="0">
              <a:solidFill>
                <a:srgbClr val="000000"/>
              </a:solidFill>
              <a:latin typeface="Avenir roman" panose="020B0503020203020204" pitchFamily="34" charset="0"/>
            </a:endParaRPr>
          </a:p>
          <a:p>
            <a:pPr algn="just"/>
            <a:r>
              <a:rPr lang="fr-FR" sz="1800" b="1" dirty="0">
                <a:solidFill>
                  <a:srgbClr val="000000"/>
                </a:solidFill>
                <a:latin typeface="Avenir roman" panose="020B0503020203020204" pitchFamily="34" charset="0"/>
              </a:rPr>
              <a:t>Notre devise : écrire ensemble de le futur de vos lieux avec culot, panache et responsabilité</a:t>
            </a:r>
            <a:endParaRPr lang="fr-FR" sz="1800" b="1" dirty="0">
              <a:solidFill>
                <a:srgbClr val="000000"/>
              </a:solidFill>
              <a:effectLst/>
              <a:latin typeface="Avenir roman" panose="020B0503020203020204" pitchFamily="34" charset="0"/>
            </a:endParaRPr>
          </a:p>
        </p:txBody>
      </p:sp>
      <p:sp>
        <p:nvSpPr>
          <p:cNvPr id="21" name="ZoneTexte 20">
            <a:extLst>
              <a:ext uri="{FF2B5EF4-FFF2-40B4-BE49-F238E27FC236}">
                <a16:creationId xmlns:a16="http://schemas.microsoft.com/office/drawing/2014/main" id="{DA1D4FD0-9998-5588-BED3-CB4FA518A1DE}"/>
              </a:ext>
            </a:extLst>
          </p:cNvPr>
          <p:cNvSpPr txBox="1"/>
          <p:nvPr/>
        </p:nvSpPr>
        <p:spPr>
          <a:xfrm>
            <a:off x="8125940" y="12959576"/>
            <a:ext cx="6960637" cy="44114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fr-FR" sz="2200" b="0" i="0" u="none" strike="noStrike" cap="none" spc="0" normalizeH="0" baseline="0" dirty="0">
                <a:ln>
                  <a:noFill/>
                </a:ln>
                <a:solidFill>
                  <a:srgbClr val="24282B"/>
                </a:solidFill>
                <a:effectLst/>
                <a:uFillTx/>
                <a:latin typeface="Ridley Grotesk Medium" panose="00000600000000000000" pitchFamily="50" charset="0"/>
                <a:sym typeface="Proxima Nova Medium"/>
              </a:rPr>
              <a:t>www.isospace.fr</a:t>
            </a:r>
          </a:p>
        </p:txBody>
      </p:sp>
      <p:sp>
        <p:nvSpPr>
          <p:cNvPr id="22" name="ZoneTexte 21">
            <a:extLst>
              <a:ext uri="{FF2B5EF4-FFF2-40B4-BE49-F238E27FC236}">
                <a16:creationId xmlns:a16="http://schemas.microsoft.com/office/drawing/2014/main" id="{67766778-6479-45D8-489F-BA95BC1E4F55}"/>
              </a:ext>
            </a:extLst>
          </p:cNvPr>
          <p:cNvSpPr txBox="1"/>
          <p:nvPr/>
        </p:nvSpPr>
        <p:spPr>
          <a:xfrm>
            <a:off x="23266121" y="2060432"/>
            <a:ext cx="441146" cy="99987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vert"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fr-FR" sz="2200" b="1" i="0" u="none" strike="noStrike" cap="none" spc="0" normalizeH="0" baseline="0" dirty="0">
                <a:ln>
                  <a:noFill/>
                </a:ln>
                <a:solidFill>
                  <a:srgbClr val="24282B"/>
                </a:solidFill>
                <a:effectLst/>
                <a:uFillTx/>
                <a:latin typeface="Ridley Grotesk Medium" panose="00000600000000000000" pitchFamily="50" charset="0"/>
                <a:sym typeface="Proxima Nova Medium"/>
              </a:rPr>
              <a:t>Nos valeurs </a:t>
            </a:r>
            <a:r>
              <a:rPr kumimoji="0" lang="fr-FR" sz="2200" b="0" i="0" u="none" strike="noStrike" cap="none" spc="0" normalizeH="0" baseline="0" dirty="0">
                <a:ln>
                  <a:noFill/>
                </a:ln>
                <a:solidFill>
                  <a:srgbClr val="24282B"/>
                </a:solidFill>
                <a:effectLst/>
                <a:uFillTx/>
                <a:latin typeface="Ridley Grotesk Medium" panose="00000600000000000000" pitchFamily="50" charset="0"/>
                <a:sym typeface="Proxima Nova Medium"/>
              </a:rPr>
              <a:t>: Humbles – Travailleurs – Atypiques – Passionné.es</a:t>
            </a:r>
          </a:p>
        </p:txBody>
      </p:sp>
      <p:pic>
        <p:nvPicPr>
          <p:cNvPr id="23" name="Image 22">
            <a:extLst>
              <a:ext uri="{FF2B5EF4-FFF2-40B4-BE49-F238E27FC236}">
                <a16:creationId xmlns:a16="http://schemas.microsoft.com/office/drawing/2014/main" id="{CC8C208C-118E-737B-4AF3-725ABFBFDBB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23631" t="17390" r="26803" b="16710"/>
          <a:stretch/>
        </p:blipFill>
        <p:spPr>
          <a:xfrm>
            <a:off x="23049972" y="1206823"/>
            <a:ext cx="873444" cy="1161264"/>
          </a:xfrm>
          <a:prstGeom prst="rect">
            <a:avLst/>
          </a:prstGeom>
        </p:spPr>
      </p:pic>
      <p:pic>
        <p:nvPicPr>
          <p:cNvPr id="24" name="Image 23">
            <a:extLst>
              <a:ext uri="{FF2B5EF4-FFF2-40B4-BE49-F238E27FC236}">
                <a16:creationId xmlns:a16="http://schemas.microsoft.com/office/drawing/2014/main" id="{1018F588-5D94-05D3-9C84-D2E9B07996B3}"/>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23631" t="17390" r="26803" b="16710"/>
          <a:stretch/>
        </p:blipFill>
        <p:spPr>
          <a:xfrm rot="10800000">
            <a:off x="23049972" y="11928545"/>
            <a:ext cx="873444" cy="1161264"/>
          </a:xfrm>
          <a:prstGeom prst="rect">
            <a:avLst/>
          </a:prstGeom>
        </p:spPr>
      </p:pic>
      <p:sp>
        <p:nvSpPr>
          <p:cNvPr id="10" name="ZoneTexte 9">
            <a:extLst>
              <a:ext uri="{FF2B5EF4-FFF2-40B4-BE49-F238E27FC236}">
                <a16:creationId xmlns:a16="http://schemas.microsoft.com/office/drawing/2014/main" id="{8A0ACF75-CC07-046B-4354-5D356D14A021}"/>
              </a:ext>
            </a:extLst>
          </p:cNvPr>
          <p:cNvSpPr txBox="1"/>
          <p:nvPr/>
        </p:nvSpPr>
        <p:spPr>
          <a:xfrm>
            <a:off x="11921711" y="12055323"/>
            <a:ext cx="10966149" cy="9335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tabLst/>
            </a:pPr>
            <a:r>
              <a:rPr lang="fr-FR" sz="1800" b="1" dirty="0">
                <a:latin typeface="Avenir roman" panose="020B0503020203020204" pitchFamily="34" charset="0"/>
              </a:rPr>
              <a:t>Avantages </a:t>
            </a:r>
            <a:r>
              <a:rPr kumimoji="0" lang="fr-FR" sz="1800" b="1" i="0" u="none" strike="noStrike" cap="none" spc="0" normalizeH="0" baseline="0" dirty="0">
                <a:ln>
                  <a:noFill/>
                </a:ln>
                <a:solidFill>
                  <a:srgbClr val="24282B"/>
                </a:solidFill>
                <a:effectLst/>
                <a:uFillTx/>
                <a:latin typeface="Avenir roman" panose="020B0503020203020204" pitchFamily="34" charset="0"/>
                <a:sym typeface="Proxima Nova Medium"/>
              </a:rPr>
              <a:t>: </a:t>
            </a:r>
          </a:p>
          <a:p>
            <a:pPr marL="0" marR="0" indent="0" algn="l" defTabSz="825500" rtl="0" fontAlgn="auto" latinLnBrk="0" hangingPunct="0">
              <a:lnSpc>
                <a:spcPct val="100000"/>
              </a:lnSpc>
              <a:spcBef>
                <a:spcPts val="0"/>
              </a:spcBef>
              <a:spcAft>
                <a:spcPts val="0"/>
              </a:spcAft>
              <a:buClrTx/>
              <a:buSzTx/>
              <a:buFontTx/>
              <a:buNone/>
              <a:tabLst/>
            </a:pPr>
            <a:r>
              <a:rPr kumimoji="0" lang="fr-FR" sz="1800" b="0" i="0" u="none" strike="noStrike" cap="none" spc="0" normalizeH="0" baseline="0" dirty="0">
                <a:ln>
                  <a:noFill/>
                </a:ln>
                <a:solidFill>
                  <a:schemeClr val="tx1"/>
                </a:solidFill>
                <a:effectLst/>
                <a:uFillTx/>
                <a:latin typeface="Avenir roman" panose="020B0503020203020204" pitchFamily="34" charset="0"/>
                <a:ea typeface="Helvetica Light"/>
                <a:cs typeface="Helvetica Light"/>
                <a:sym typeface="Helvetica Light"/>
              </a:rPr>
              <a:t>Située au cœur de </a:t>
            </a:r>
            <a:r>
              <a:rPr lang="fr-FR" sz="1800" dirty="0">
                <a:solidFill>
                  <a:schemeClr val="tx1"/>
                </a:solidFill>
                <a:latin typeface="Avenir roman" panose="020B0503020203020204" pitchFamily="34" charset="0"/>
                <a:ea typeface="Helvetica Light"/>
                <a:cs typeface="Helvetica Light"/>
                <a:sym typeface="Helvetica Light"/>
              </a:rPr>
              <a:t>B</a:t>
            </a:r>
            <a:r>
              <a:rPr kumimoji="0" lang="fr-FR" sz="1800" b="0" i="0" u="none" strike="noStrike" cap="none" spc="0" normalizeH="0" baseline="0" dirty="0">
                <a:ln>
                  <a:noFill/>
                </a:ln>
                <a:solidFill>
                  <a:schemeClr val="tx1"/>
                </a:solidFill>
                <a:effectLst/>
                <a:uFillTx/>
                <a:latin typeface="Avenir roman" panose="020B0503020203020204" pitchFamily="34" charset="0"/>
                <a:ea typeface="Helvetica Light"/>
                <a:cs typeface="Helvetica Light"/>
                <a:sym typeface="Helvetica Light"/>
              </a:rPr>
              <a:t>oulogne, Isospace vous propose une mutuelle avec de bonnes conditions de prise en charge, une prévoyance, une carte </a:t>
            </a:r>
            <a:r>
              <a:rPr kumimoji="0" lang="fr-FR" sz="1800" b="0" i="0" u="none" strike="noStrike" cap="none" spc="0" normalizeH="0" baseline="0" dirty="0" err="1">
                <a:ln>
                  <a:noFill/>
                </a:ln>
                <a:solidFill>
                  <a:schemeClr val="tx1"/>
                </a:solidFill>
                <a:effectLst/>
                <a:uFillTx/>
                <a:latin typeface="Avenir roman" panose="020B0503020203020204" pitchFamily="34" charset="0"/>
                <a:ea typeface="Helvetica Light"/>
                <a:cs typeface="Helvetica Light"/>
                <a:sym typeface="Helvetica Light"/>
              </a:rPr>
              <a:t>Swile</a:t>
            </a:r>
            <a:r>
              <a:rPr kumimoji="0" lang="fr-FR" sz="1800" b="0" i="0" u="none" strike="noStrike" cap="none" spc="0" normalizeH="0" baseline="0" dirty="0">
                <a:ln>
                  <a:noFill/>
                </a:ln>
                <a:solidFill>
                  <a:schemeClr val="tx1"/>
                </a:solidFill>
                <a:effectLst/>
                <a:uFillTx/>
                <a:latin typeface="Avenir roman" panose="020B0503020203020204" pitchFamily="34" charset="0"/>
                <a:ea typeface="Helvetica Light"/>
                <a:cs typeface="Helvetica Light"/>
                <a:sym typeface="Helvetica Light"/>
              </a:rPr>
              <a:t> pour les tickets restaurants, une possibilité de faire du télétravail.</a:t>
            </a:r>
            <a:endParaRPr kumimoji="0" lang="fr-FR" sz="1600" b="0" i="0" u="none" strike="noStrike" cap="none" spc="0" normalizeH="0" baseline="0" dirty="0">
              <a:ln>
                <a:noFill/>
              </a:ln>
              <a:solidFill>
                <a:schemeClr val="tx1"/>
              </a:solidFill>
              <a:effectLst/>
              <a:uFillTx/>
              <a:latin typeface="Avenir roman" panose="020B0503020203020204" pitchFamily="34" charset="0"/>
              <a:ea typeface="Helvetica Light"/>
              <a:cs typeface="Helvetica Light"/>
              <a:sym typeface="Helvetica Light"/>
            </a:endParaRPr>
          </a:p>
        </p:txBody>
      </p:sp>
      <p:sp>
        <p:nvSpPr>
          <p:cNvPr id="19" name="ZoneTexte 18">
            <a:extLst>
              <a:ext uri="{FF2B5EF4-FFF2-40B4-BE49-F238E27FC236}">
                <a16:creationId xmlns:a16="http://schemas.microsoft.com/office/drawing/2014/main" id="{390FA84C-D994-5992-A77B-A5AAF3D9C551}"/>
              </a:ext>
            </a:extLst>
          </p:cNvPr>
          <p:cNvSpPr txBox="1"/>
          <p:nvPr/>
        </p:nvSpPr>
        <p:spPr>
          <a:xfrm>
            <a:off x="11941720" y="11643513"/>
            <a:ext cx="11000178" cy="37959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tabLst/>
            </a:pPr>
            <a:r>
              <a:rPr kumimoji="0" lang="fr-FR" sz="1800" b="1" i="0" u="none" strike="noStrike" cap="none" spc="0" normalizeH="0" baseline="0" dirty="0">
                <a:ln>
                  <a:noFill/>
                </a:ln>
                <a:solidFill>
                  <a:srgbClr val="24282B"/>
                </a:solidFill>
                <a:effectLst/>
                <a:uFillTx/>
                <a:latin typeface="Avenir roman" panose="020B0503020203020204" pitchFamily="34" charset="0"/>
                <a:sym typeface="Proxima Nova Medium"/>
              </a:rPr>
              <a:t>Rémunération :  selon en  fonction de l’expérienc</a:t>
            </a:r>
            <a:r>
              <a:rPr lang="fr-FR" sz="1800" b="1" dirty="0">
                <a:latin typeface="Avenir roman" panose="020B0503020203020204" pitchFamily="34" charset="0"/>
              </a:rPr>
              <a:t>e</a:t>
            </a:r>
            <a:endParaRPr kumimoji="0" lang="fr-FR" sz="1800" b="1" i="0" u="none" strike="noStrike" cap="none" spc="0" normalizeH="0" baseline="0" dirty="0">
              <a:ln>
                <a:noFill/>
              </a:ln>
              <a:solidFill>
                <a:srgbClr val="24282B"/>
              </a:solidFill>
              <a:effectLst/>
              <a:uFillTx/>
              <a:latin typeface="Avenir roman" panose="020B0503020203020204" pitchFamily="34" charset="0"/>
              <a:sym typeface="Proxima Nova Medium"/>
            </a:endParaRPr>
          </a:p>
        </p:txBody>
      </p:sp>
    </p:spTree>
    <p:extLst>
      <p:ext uri="{BB962C8B-B14F-4D97-AF65-F5344CB8AC3E}">
        <p14:creationId xmlns:p14="http://schemas.microsoft.com/office/powerpoint/2010/main" val="1565095635"/>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24282B"/>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Proxima Nova Semibold"/>
        <a:ea typeface="Proxima Nova Semibold"/>
        <a:cs typeface="Proxima Nova Semibold"/>
      </a:majorFont>
      <a:minorFont>
        <a:latin typeface="Proxima Nova"/>
        <a:ea typeface="Proxima Nova"/>
        <a:cs typeface="Proxima Nov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24282B"/>
            </a:solidFill>
            <a:effectLst/>
            <a:uFillTx/>
            <a:latin typeface="Proxima Nova Medium"/>
            <a:ea typeface="Proxima Nova Medium"/>
            <a:cs typeface="Proxima Nova Medium"/>
            <a:sym typeface="Proxima Nova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Proxima Nova Semibold"/>
        <a:ea typeface="Proxima Nova Semibold"/>
        <a:cs typeface="Proxima Nova Semibold"/>
      </a:majorFont>
      <a:minorFont>
        <a:latin typeface="Proxima Nova"/>
        <a:ea typeface="Proxima Nova"/>
        <a:cs typeface="Proxima Nov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24282B"/>
            </a:solidFill>
            <a:effectLst/>
            <a:uFillTx/>
            <a:latin typeface="Proxima Nova Medium"/>
            <a:ea typeface="Proxima Nova Medium"/>
            <a:cs typeface="Proxima Nova Medium"/>
            <a:sym typeface="Proxima Nova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626</Words>
  <Application>Microsoft Office PowerPoint</Application>
  <PresentationFormat>Personnalisé</PresentationFormat>
  <Paragraphs>59</Paragraphs>
  <Slides>2</Slides>
  <Notes>1</Notes>
  <HiddenSlides>0</HiddenSlides>
  <MMClips>0</MMClips>
  <ScaleCrop>false</ScaleCrop>
  <HeadingPairs>
    <vt:vector size="6" baseType="variant">
      <vt:variant>
        <vt:lpstr>Polices utilisées</vt:lpstr>
      </vt:variant>
      <vt:variant>
        <vt:i4>15</vt:i4>
      </vt:variant>
      <vt:variant>
        <vt:lpstr>Thème</vt:lpstr>
      </vt:variant>
      <vt:variant>
        <vt:i4>1</vt:i4>
      </vt:variant>
      <vt:variant>
        <vt:lpstr>Titres des diapositives</vt:lpstr>
      </vt:variant>
      <vt:variant>
        <vt:i4>2</vt:i4>
      </vt:variant>
    </vt:vector>
  </HeadingPairs>
  <TitlesOfParts>
    <vt:vector size="18" baseType="lpstr">
      <vt:lpstr>Arial</vt:lpstr>
      <vt:lpstr>Avenir book</vt:lpstr>
      <vt:lpstr>Avenir Heavy</vt:lpstr>
      <vt:lpstr>Avenir roman</vt:lpstr>
      <vt:lpstr>Calibri</vt:lpstr>
      <vt:lpstr>Helvetica</vt:lpstr>
      <vt:lpstr>Helvetica Light</vt:lpstr>
      <vt:lpstr>Helvetica Neue</vt:lpstr>
      <vt:lpstr>Montserrat</vt:lpstr>
      <vt:lpstr>Montserrat Light</vt:lpstr>
      <vt:lpstr>Proxima Nova</vt:lpstr>
      <vt:lpstr>Proxima Nova Medium</vt:lpstr>
      <vt:lpstr>Proxima Nova Semibold</vt:lpstr>
      <vt:lpstr>Ridley Grotesk medium</vt:lpstr>
      <vt:lpstr>Ridley Grotesk medium</vt:lpstr>
      <vt:lpstr>White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Stéphanie GRANDIAU</dc:creator>
  <cp:lastModifiedBy>Stéphanie GRANDIAU</cp:lastModifiedBy>
  <cp:revision>37</cp:revision>
  <dcterms:modified xsi:type="dcterms:W3CDTF">2023-03-14T18:03:34Z</dcterms:modified>
</cp:coreProperties>
</file>